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763" r:id="rId5"/>
    <p:sldId id="764" r:id="rId6"/>
    <p:sldId id="770" r:id="rId7"/>
    <p:sldId id="771" r:id="rId8"/>
    <p:sldId id="765" r:id="rId9"/>
    <p:sldId id="769" r:id="rId10"/>
    <p:sldId id="780" r:id="rId11"/>
    <p:sldId id="768" r:id="rId12"/>
    <p:sldId id="781" r:id="rId13"/>
    <p:sldId id="782" r:id="rId14"/>
    <p:sldId id="783" r:id="rId15"/>
    <p:sldId id="784" r:id="rId16"/>
    <p:sldId id="785" r:id="rId17"/>
    <p:sldId id="786" r:id="rId18"/>
    <p:sldId id="787" r:id="rId19"/>
    <p:sldId id="788" r:id="rId20"/>
    <p:sldId id="789" r:id="rId21"/>
    <p:sldId id="790" r:id="rId22"/>
    <p:sldId id="793" r:id="rId23"/>
    <p:sldId id="794" r:id="rId24"/>
    <p:sldId id="806" r:id="rId25"/>
    <p:sldId id="812" r:id="rId26"/>
    <p:sldId id="811" r:id="rId27"/>
    <p:sldId id="801" r:id="rId28"/>
    <p:sldId id="802" r:id="rId29"/>
  </p:sldIdLst>
  <p:sldSz cx="9144000" cy="5143500" type="screen16x9"/>
  <p:notesSz cx="6858000" cy="9144000"/>
  <p:defaultTextStyle>
    <a:defPPr marL="0" marR="0" indent="0" algn="l" defTabSz="342891"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1pPr>
    <a:lvl2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2pPr>
    <a:lvl3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3pPr>
    <a:lvl4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4pPr>
    <a:lvl5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5pPr>
    <a:lvl6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6pPr>
    <a:lvl7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7pPr>
    <a:lvl8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8pPr>
    <a:lvl9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6223F-1A4B-4881-7484-183BAB50D6EA}" name="Adrianne Lipscomb" initials="AL" userId="S::ALipscomb@AAF.org::fb18f43f-54ba-434f-a861-93bf993b8281" providerId="AD"/>
  <p188:author id="{3ED2EC65-68ED-AF8A-DCB1-6F448D7F557D}" name="Guest User" initials="GU" userId="S::urn:spo:anon#33357437d15b61bcb1d32153f58630fdb2015f114eb7d87f60104395eae46eee::" providerId="AD"/>
  <p188:author id="{EDAB6BA7-141F-03D8-2261-52296EA25FA4}" name="Candace Queen" initials="CQ" userId="S::cqueen@aaf.org::69dd7435-968b-4a51-923e-939499ab85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rianne Lipscomb" initials="AL" lastIdx="2" clrIdx="0">
    <p:extLst>
      <p:ext uri="{19B8F6BF-5375-455C-9EA6-DF929625EA0E}">
        <p15:presenceInfo xmlns:p15="http://schemas.microsoft.com/office/powerpoint/2012/main" userId="14cb66c4cb4464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C3E5"/>
    <a:srgbClr val="2A58A8"/>
    <a:srgbClr val="E92729"/>
    <a:srgbClr val="FFFFFF"/>
    <a:srgbClr val="E92927"/>
    <a:srgbClr val="26467D"/>
    <a:srgbClr val="641034"/>
    <a:srgbClr val="000000"/>
    <a:srgbClr val="D20035"/>
    <a:srgbClr val="B43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1A451-EA1D-42DB-B83A-C1B065D5FD8D}" v="2" dt="2026-03-18T16:51:31.9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2"/>
    <p:restoredTop sz="94654"/>
  </p:normalViewPr>
  <p:slideViewPr>
    <p:cSldViewPr snapToGrid="0">
      <p:cViewPr varScale="1">
        <p:scale>
          <a:sx n="93" d="100"/>
          <a:sy n="93" d="100"/>
        </p:scale>
        <p:origin x="608"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ne Lipscomb" userId="fb18f43f-54ba-434f-a861-93bf993b8281" providerId="ADAL" clId="{EF276121-873B-5B11-A3DF-FC20269BF47E}"/>
    <pc:docChg chg="undo redo custSel addSld delSld modSld sldOrd modMainMaster">
      <pc:chgData name="Adrianne Lipscomb" userId="fb18f43f-54ba-434f-a861-93bf993b8281" providerId="ADAL" clId="{EF276121-873B-5B11-A3DF-FC20269BF47E}" dt="2026-03-13T00:08:35.056" v="2168" actId="1076"/>
      <pc:docMkLst>
        <pc:docMk/>
      </pc:docMkLst>
      <pc:sldChg chg="addSp delSp modSp mod">
        <pc:chgData name="Adrianne Lipscomb" userId="fb18f43f-54ba-434f-a861-93bf993b8281" providerId="ADAL" clId="{EF276121-873B-5B11-A3DF-FC20269BF47E}" dt="2026-03-10T20:53:49.934" v="1210" actId="164"/>
        <pc:sldMkLst>
          <pc:docMk/>
          <pc:sldMk cId="4024005374" sldId="763"/>
        </pc:sldMkLst>
        <pc:spChg chg="mod topLvl">
          <ac:chgData name="Adrianne Lipscomb" userId="fb18f43f-54ba-434f-a861-93bf993b8281" providerId="ADAL" clId="{EF276121-873B-5B11-A3DF-FC20269BF47E}" dt="2026-03-10T20:53:49.934" v="1210" actId="164"/>
          <ac:spMkLst>
            <pc:docMk/>
            <pc:sldMk cId="4024005374" sldId="763"/>
            <ac:spMk id="19" creationId="{C5027C96-4515-E984-904E-F62D9134BD2C}"/>
          </ac:spMkLst>
        </pc:spChg>
        <pc:grpChg chg="add mod">
          <ac:chgData name="Adrianne Lipscomb" userId="fb18f43f-54ba-434f-a861-93bf993b8281" providerId="ADAL" clId="{EF276121-873B-5B11-A3DF-FC20269BF47E}" dt="2026-03-10T20:53:49.934" v="1210" actId="164"/>
          <ac:grpSpMkLst>
            <pc:docMk/>
            <pc:sldMk cId="4024005374" sldId="763"/>
            <ac:grpSpMk id="2" creationId="{4B74FEB4-3601-821C-F82D-C3BB2130FB82}"/>
          </ac:grpSpMkLst>
        </pc:grpChg>
        <pc:picChg chg="mod topLvl">
          <ac:chgData name="Adrianne Lipscomb" userId="fb18f43f-54ba-434f-a861-93bf993b8281" providerId="ADAL" clId="{EF276121-873B-5B11-A3DF-FC20269BF47E}" dt="2026-03-10T20:53:49.934" v="1210" actId="164"/>
          <ac:picMkLst>
            <pc:docMk/>
            <pc:sldMk cId="4024005374" sldId="763"/>
            <ac:picMk id="21" creationId="{EE3FA502-22ED-CF16-70E5-80A190435613}"/>
          </ac:picMkLst>
        </pc:picChg>
      </pc:sldChg>
      <pc:sldChg chg="delSp modSp mod modTransition">
        <pc:chgData name="Adrianne Lipscomb" userId="fb18f43f-54ba-434f-a861-93bf993b8281" providerId="ADAL" clId="{EF276121-873B-5B11-A3DF-FC20269BF47E}" dt="2026-03-13T00:05:32.609" v="2158"/>
        <pc:sldMkLst>
          <pc:docMk/>
          <pc:sldMk cId="2676862475" sldId="764"/>
        </pc:sldMkLst>
        <pc:spChg chg="mod">
          <ac:chgData name="Adrianne Lipscomb" userId="fb18f43f-54ba-434f-a861-93bf993b8281" providerId="ADAL" clId="{EF276121-873B-5B11-A3DF-FC20269BF47E}" dt="2026-03-09T22:20:50.718" v="439" actId="1076"/>
          <ac:spMkLst>
            <pc:docMk/>
            <pc:sldMk cId="2676862475" sldId="764"/>
            <ac:spMk id="2" creationId="{0913D2AA-501B-62BD-ADD5-D062A8DA978B}"/>
          </ac:spMkLst>
        </pc:spChg>
        <pc:spChg chg="mod">
          <ac:chgData name="Adrianne Lipscomb" userId="fb18f43f-54ba-434f-a861-93bf993b8281" providerId="ADAL" clId="{EF276121-873B-5B11-A3DF-FC20269BF47E}" dt="2026-03-09T22:20:50.718" v="439" actId="1076"/>
          <ac:spMkLst>
            <pc:docMk/>
            <pc:sldMk cId="2676862475" sldId="764"/>
            <ac:spMk id="11" creationId="{1C60983A-4C05-CFD1-FB06-008C4F1EFE88}"/>
          </ac:spMkLst>
        </pc:spChg>
      </pc:sldChg>
      <pc:sldChg chg="addSp modSp mod modTransition">
        <pc:chgData name="Adrianne Lipscomb" userId="fb18f43f-54ba-434f-a861-93bf993b8281" providerId="ADAL" clId="{EF276121-873B-5B11-A3DF-FC20269BF47E}" dt="2026-03-13T00:05:32.609" v="2158"/>
        <pc:sldMkLst>
          <pc:docMk/>
          <pc:sldMk cId="1273678176" sldId="765"/>
        </pc:sldMkLst>
        <pc:spChg chg="mod">
          <ac:chgData name="Adrianne Lipscomb" userId="fb18f43f-54ba-434f-a861-93bf993b8281" providerId="ADAL" clId="{EF276121-873B-5B11-A3DF-FC20269BF47E}" dt="2026-03-09T22:22:38.780" v="457" actId="404"/>
          <ac:spMkLst>
            <pc:docMk/>
            <pc:sldMk cId="1273678176" sldId="765"/>
            <ac:spMk id="2" creationId="{0BE8CC6E-CD6C-4E17-197E-45F984D4F1E0}"/>
          </ac:spMkLst>
        </pc:spChg>
        <pc:spChg chg="mod">
          <ac:chgData name="Adrianne Lipscomb" userId="fb18f43f-54ba-434f-a861-93bf993b8281" providerId="ADAL" clId="{EF276121-873B-5B11-A3DF-FC20269BF47E}" dt="2026-03-09T21:55:57.246" v="200" actId="164"/>
          <ac:spMkLst>
            <pc:docMk/>
            <pc:sldMk cId="1273678176" sldId="765"/>
            <ac:spMk id="7" creationId="{46985AB2-E2C8-C175-FE01-4444E99D0D37}"/>
          </ac:spMkLst>
        </pc:spChg>
        <pc:spChg chg="mod">
          <ac:chgData name="Adrianne Lipscomb" userId="fb18f43f-54ba-434f-a861-93bf993b8281" providerId="ADAL" clId="{EF276121-873B-5B11-A3DF-FC20269BF47E}" dt="2026-03-09T22:22:41.879" v="458" actId="404"/>
          <ac:spMkLst>
            <pc:docMk/>
            <pc:sldMk cId="1273678176" sldId="765"/>
            <ac:spMk id="9" creationId="{DE933BDE-8DDD-575E-9264-FDB34FD98A41}"/>
          </ac:spMkLst>
        </pc:spChg>
        <pc:spChg chg="mod">
          <ac:chgData name="Adrianne Lipscomb" userId="fb18f43f-54ba-434f-a861-93bf993b8281" providerId="ADAL" clId="{EF276121-873B-5B11-A3DF-FC20269BF47E}" dt="2026-03-09T21:56:01.396" v="201" actId="164"/>
          <ac:spMkLst>
            <pc:docMk/>
            <pc:sldMk cId="1273678176" sldId="765"/>
            <ac:spMk id="10" creationId="{3A7B8517-7DB7-F662-451F-4E00B4FF0568}"/>
          </ac:spMkLst>
        </pc:spChg>
        <pc:spChg chg="mod">
          <ac:chgData name="Adrianne Lipscomb" userId="fb18f43f-54ba-434f-a861-93bf993b8281" providerId="ADAL" clId="{EF276121-873B-5B11-A3DF-FC20269BF47E}" dt="2026-03-09T21:56:05.363" v="202" actId="164"/>
          <ac:spMkLst>
            <pc:docMk/>
            <pc:sldMk cId="1273678176" sldId="765"/>
            <ac:spMk id="11" creationId="{445E9D09-5902-BD5B-4092-E44676D9FB97}"/>
          </ac:spMkLst>
        </pc:spChg>
        <pc:spChg chg="mod">
          <ac:chgData name="Adrianne Lipscomb" userId="fb18f43f-54ba-434f-a861-93bf993b8281" providerId="ADAL" clId="{EF276121-873B-5B11-A3DF-FC20269BF47E}" dt="2026-03-09T22:22:44.089" v="459" actId="404"/>
          <ac:spMkLst>
            <pc:docMk/>
            <pc:sldMk cId="1273678176" sldId="765"/>
            <ac:spMk id="13" creationId="{5B09E180-210A-9508-60F4-E0740D02D5CD}"/>
          </ac:spMkLst>
        </pc:spChg>
        <pc:spChg chg="mod">
          <ac:chgData name="Adrianne Lipscomb" userId="fb18f43f-54ba-434f-a861-93bf993b8281" providerId="ADAL" clId="{EF276121-873B-5B11-A3DF-FC20269BF47E}" dt="2026-03-09T21:58:16.939" v="211" actId="404"/>
          <ac:spMkLst>
            <pc:docMk/>
            <pc:sldMk cId="1273678176" sldId="765"/>
            <ac:spMk id="25" creationId="{06B62804-9F44-09BF-C01D-40A031036AB3}"/>
          </ac:spMkLst>
        </pc:spChg>
        <pc:grpChg chg="add mod">
          <ac:chgData name="Adrianne Lipscomb" userId="fb18f43f-54ba-434f-a861-93bf993b8281" providerId="ADAL" clId="{EF276121-873B-5B11-A3DF-FC20269BF47E}" dt="2026-03-09T21:55:57.246" v="200" actId="164"/>
          <ac:grpSpMkLst>
            <pc:docMk/>
            <pc:sldMk cId="1273678176" sldId="765"/>
            <ac:grpSpMk id="4" creationId="{4929AD31-C8B6-7B3A-FC87-EC473FAAC5D0}"/>
          </ac:grpSpMkLst>
        </pc:grpChg>
        <pc:grpChg chg="add mod">
          <ac:chgData name="Adrianne Lipscomb" userId="fb18f43f-54ba-434f-a861-93bf993b8281" providerId="ADAL" clId="{EF276121-873B-5B11-A3DF-FC20269BF47E}" dt="2026-03-09T21:56:01.396" v="201" actId="164"/>
          <ac:grpSpMkLst>
            <pc:docMk/>
            <pc:sldMk cId="1273678176" sldId="765"/>
            <ac:grpSpMk id="6" creationId="{6A6732A5-5B08-6A2A-FBF2-63114B63C77F}"/>
          </ac:grpSpMkLst>
        </pc:grpChg>
        <pc:grpChg chg="add mod">
          <ac:chgData name="Adrianne Lipscomb" userId="fb18f43f-54ba-434f-a861-93bf993b8281" providerId="ADAL" clId="{EF276121-873B-5B11-A3DF-FC20269BF47E}" dt="2026-03-09T21:56:05.363" v="202" actId="164"/>
          <ac:grpSpMkLst>
            <pc:docMk/>
            <pc:sldMk cId="1273678176" sldId="765"/>
            <ac:grpSpMk id="8" creationId="{3A00F6A5-644D-0C6F-C2C6-AC23C75C8B39}"/>
          </ac:grpSpMkLst>
        </pc:grpChg>
        <pc:picChg chg="mod">
          <ac:chgData name="Adrianne Lipscomb" userId="fb18f43f-54ba-434f-a861-93bf993b8281" providerId="ADAL" clId="{EF276121-873B-5B11-A3DF-FC20269BF47E}" dt="2026-03-09T21:55:57.246" v="200" actId="164"/>
          <ac:picMkLst>
            <pc:docMk/>
            <pc:sldMk cId="1273678176" sldId="765"/>
            <ac:picMk id="17" creationId="{FDF10390-8075-5598-10A4-88E3BE19CF91}"/>
          </ac:picMkLst>
        </pc:picChg>
        <pc:picChg chg="mod">
          <ac:chgData name="Adrianne Lipscomb" userId="fb18f43f-54ba-434f-a861-93bf993b8281" providerId="ADAL" clId="{EF276121-873B-5B11-A3DF-FC20269BF47E}" dt="2026-03-09T21:56:01.396" v="201" actId="164"/>
          <ac:picMkLst>
            <pc:docMk/>
            <pc:sldMk cId="1273678176" sldId="765"/>
            <ac:picMk id="19" creationId="{B9FA3219-AC7C-61A2-3474-B2DADC94CC86}"/>
          </ac:picMkLst>
        </pc:picChg>
        <pc:picChg chg="mod">
          <ac:chgData name="Adrianne Lipscomb" userId="fb18f43f-54ba-434f-a861-93bf993b8281" providerId="ADAL" clId="{EF276121-873B-5B11-A3DF-FC20269BF47E}" dt="2026-03-09T21:56:05.363" v="202" actId="164"/>
          <ac:picMkLst>
            <pc:docMk/>
            <pc:sldMk cId="1273678176" sldId="765"/>
            <ac:picMk id="21" creationId="{F53D264A-B1D9-353D-4999-766B530DA052}"/>
          </ac:picMkLst>
        </pc:picChg>
      </pc:sldChg>
      <pc:sldChg chg="addSp delSp modSp mod">
        <pc:chgData name="Adrianne Lipscomb" userId="fb18f43f-54ba-434f-a861-93bf993b8281" providerId="ADAL" clId="{EF276121-873B-5B11-A3DF-FC20269BF47E}" dt="2026-03-09T22:22:57.878" v="462" actId="207"/>
        <pc:sldMkLst>
          <pc:docMk/>
          <pc:sldMk cId="2694552852" sldId="768"/>
        </pc:sldMkLst>
        <pc:spChg chg="mod">
          <ac:chgData name="Adrianne Lipscomb" userId="fb18f43f-54ba-434f-a861-93bf993b8281" providerId="ADAL" clId="{EF276121-873B-5B11-A3DF-FC20269BF47E}" dt="2026-03-09T22:22:57.878" v="462" actId="207"/>
          <ac:spMkLst>
            <pc:docMk/>
            <pc:sldMk cId="2694552852" sldId="768"/>
            <ac:spMk id="6" creationId="{E9F5B796-4C4B-FF75-A411-23F11C7F5473}"/>
          </ac:spMkLst>
        </pc:spChg>
        <pc:spChg chg="mod">
          <ac:chgData name="Adrianne Lipscomb" userId="fb18f43f-54ba-434f-a861-93bf993b8281" providerId="ADAL" clId="{EF276121-873B-5B11-A3DF-FC20269BF47E}" dt="2026-03-09T22:22:53.812" v="461" actId="207"/>
          <ac:spMkLst>
            <pc:docMk/>
            <pc:sldMk cId="2694552852" sldId="768"/>
            <ac:spMk id="8" creationId="{7276DEDF-47D0-52B6-7E8F-64B9CE1B5D6C}"/>
          </ac:spMkLst>
        </pc:spChg>
      </pc:sldChg>
      <pc:sldChg chg="modSp mod">
        <pc:chgData name="Adrianne Lipscomb" userId="fb18f43f-54ba-434f-a861-93bf993b8281" providerId="ADAL" clId="{EF276121-873B-5B11-A3DF-FC20269BF47E}" dt="2026-03-09T21:25:33.391" v="25" actId="948"/>
        <pc:sldMkLst>
          <pc:docMk/>
          <pc:sldMk cId="3808701747" sldId="769"/>
        </pc:sldMkLst>
        <pc:spChg chg="mod">
          <ac:chgData name="Adrianne Lipscomb" userId="fb18f43f-54ba-434f-a861-93bf993b8281" providerId="ADAL" clId="{EF276121-873B-5B11-A3DF-FC20269BF47E}" dt="2026-03-09T21:25:33.391" v="25" actId="948"/>
          <ac:spMkLst>
            <pc:docMk/>
            <pc:sldMk cId="3808701747" sldId="769"/>
            <ac:spMk id="11" creationId="{A85FE81F-1A1C-1811-A19C-BEBA5C78D6F0}"/>
          </ac:spMkLst>
        </pc:spChg>
      </pc:sldChg>
      <pc:sldChg chg="addSp delSp modSp mod modTransition">
        <pc:chgData name="Adrianne Lipscomb" userId="fb18f43f-54ba-434f-a861-93bf993b8281" providerId="ADAL" clId="{EF276121-873B-5B11-A3DF-FC20269BF47E}" dt="2026-03-13T00:05:32.609" v="2158"/>
        <pc:sldMkLst>
          <pc:docMk/>
          <pc:sldMk cId="3417651782" sldId="770"/>
        </pc:sldMkLst>
        <pc:spChg chg="add mod">
          <ac:chgData name="Adrianne Lipscomb" userId="fb18f43f-54ba-434f-a861-93bf993b8281" providerId="ADAL" clId="{EF276121-873B-5B11-A3DF-FC20269BF47E}" dt="2026-03-09T22:21:27.183" v="446" actId="14100"/>
          <ac:spMkLst>
            <pc:docMk/>
            <pc:sldMk cId="3417651782" sldId="770"/>
            <ac:spMk id="5" creationId="{0001CE89-ADC0-680A-5F0C-71871A491CCB}"/>
          </ac:spMkLst>
        </pc:spChg>
        <pc:spChg chg="mod">
          <ac:chgData name="Adrianne Lipscomb" userId="fb18f43f-54ba-434f-a861-93bf993b8281" providerId="ADAL" clId="{EF276121-873B-5B11-A3DF-FC20269BF47E}" dt="2026-03-09T22:20:55.232" v="440" actId="1076"/>
          <ac:spMkLst>
            <pc:docMk/>
            <pc:sldMk cId="3417651782" sldId="770"/>
            <ac:spMk id="11" creationId="{EEEA84E7-9379-18CA-CAEE-1AE4628AE85D}"/>
          </ac:spMkLst>
        </pc:spChg>
      </pc:sldChg>
      <pc:sldChg chg="addSp delSp modSp mod modTransition">
        <pc:chgData name="Adrianne Lipscomb" userId="fb18f43f-54ba-434f-a861-93bf993b8281" providerId="ADAL" clId="{EF276121-873B-5B11-A3DF-FC20269BF47E}" dt="2026-03-13T00:05:32.609" v="2158"/>
        <pc:sldMkLst>
          <pc:docMk/>
          <pc:sldMk cId="1818108830" sldId="771"/>
        </pc:sldMkLst>
        <pc:spChg chg="add mod">
          <ac:chgData name="Adrianne Lipscomb" userId="fb18f43f-54ba-434f-a861-93bf993b8281" providerId="ADAL" clId="{EF276121-873B-5B11-A3DF-FC20269BF47E}" dt="2026-03-09T22:21:43.411" v="451" actId="14100"/>
          <ac:spMkLst>
            <pc:docMk/>
            <pc:sldMk cId="1818108830" sldId="771"/>
            <ac:spMk id="5" creationId="{F875B24C-88C4-86C3-521A-76F182FB0895}"/>
          </ac:spMkLst>
        </pc:spChg>
        <pc:spChg chg="mod">
          <ac:chgData name="Adrianne Lipscomb" userId="fb18f43f-54ba-434f-a861-93bf993b8281" providerId="ADAL" clId="{EF276121-873B-5B11-A3DF-FC20269BF47E}" dt="2026-03-09T22:21:09.018" v="442" actId="1076"/>
          <ac:spMkLst>
            <pc:docMk/>
            <pc:sldMk cId="1818108830" sldId="771"/>
            <ac:spMk id="11" creationId="{AA9E51B8-D560-024A-ABFC-79313D26AFE8}"/>
          </ac:spMkLst>
        </pc:spChg>
      </pc:sldChg>
      <pc:sldChg chg="addSp delSp modSp mod">
        <pc:chgData name="Adrianne Lipscomb" userId="fb18f43f-54ba-434f-a861-93bf993b8281" providerId="ADAL" clId="{EF276121-873B-5B11-A3DF-FC20269BF47E}" dt="2026-03-09T22:22:15.917" v="456" actId="14100"/>
        <pc:sldMkLst>
          <pc:docMk/>
          <pc:sldMk cId="3199472802" sldId="780"/>
        </pc:sldMkLst>
        <pc:spChg chg="mod">
          <ac:chgData name="Adrianne Lipscomb" userId="fb18f43f-54ba-434f-a861-93bf993b8281" providerId="ADAL" clId="{EF276121-873B-5B11-A3DF-FC20269BF47E}" dt="2026-03-09T22:22:15.917" v="456" actId="14100"/>
          <ac:spMkLst>
            <pc:docMk/>
            <pc:sldMk cId="3199472802" sldId="780"/>
            <ac:spMk id="2" creationId="{07F5F91E-6F6F-3442-B65F-DA5011057618}"/>
          </ac:spMkLst>
        </pc:spChg>
        <pc:spChg chg="mod">
          <ac:chgData name="Adrianne Lipscomb" userId="fb18f43f-54ba-434f-a861-93bf993b8281" providerId="ADAL" clId="{EF276121-873B-5B11-A3DF-FC20269BF47E}" dt="2026-03-09T22:22:12.721" v="455" actId="14100"/>
          <ac:spMkLst>
            <pc:docMk/>
            <pc:sldMk cId="3199472802" sldId="780"/>
            <ac:spMk id="11" creationId="{EEC4C626-CCF3-5F7D-DDE5-6B047DA96287}"/>
          </ac:spMkLst>
        </pc:spChg>
        <pc:spChg chg="mod">
          <ac:chgData name="Adrianne Lipscomb" userId="fb18f43f-54ba-434f-a861-93bf993b8281" providerId="ADAL" clId="{EF276121-873B-5B11-A3DF-FC20269BF47E}" dt="2026-03-09T22:02:42.022" v="242" actId="3064"/>
          <ac:spMkLst>
            <pc:docMk/>
            <pc:sldMk cId="3199472802" sldId="780"/>
            <ac:spMk id="17" creationId="{1937927B-1C29-D742-877B-4E29C2096314}"/>
          </ac:spMkLst>
        </pc:spChg>
      </pc:sldChg>
      <pc:sldChg chg="modSp mod">
        <pc:chgData name="Adrianne Lipscomb" userId="fb18f43f-54ba-434f-a861-93bf993b8281" providerId="ADAL" clId="{EF276121-873B-5B11-A3DF-FC20269BF47E}" dt="2026-03-10T21:40:13.595" v="2154" actId="948"/>
        <pc:sldMkLst>
          <pc:docMk/>
          <pc:sldMk cId="2113408013" sldId="781"/>
        </pc:sldMkLst>
        <pc:spChg chg="mod">
          <ac:chgData name="Adrianne Lipscomb" userId="fb18f43f-54ba-434f-a861-93bf993b8281" providerId="ADAL" clId="{EF276121-873B-5B11-A3DF-FC20269BF47E}" dt="2026-03-10T21:40:13.595" v="2154" actId="948"/>
          <ac:spMkLst>
            <pc:docMk/>
            <pc:sldMk cId="2113408013" sldId="781"/>
            <ac:spMk id="11" creationId="{6A8A5EB1-AE80-13C3-FD1D-1F585628E086}"/>
          </ac:spMkLst>
        </pc:spChg>
      </pc:sldChg>
      <pc:sldChg chg="addSp delSp modSp mod">
        <pc:chgData name="Adrianne Lipscomb" userId="fb18f43f-54ba-434f-a861-93bf993b8281" providerId="ADAL" clId="{EF276121-873B-5B11-A3DF-FC20269BF47E}" dt="2026-03-09T22:04:31.563" v="266" actId="14100"/>
        <pc:sldMkLst>
          <pc:docMk/>
          <pc:sldMk cId="3974423338" sldId="782"/>
        </pc:sldMkLst>
        <pc:spChg chg="mod">
          <ac:chgData name="Adrianne Lipscomb" userId="fb18f43f-54ba-434f-a861-93bf993b8281" providerId="ADAL" clId="{EF276121-873B-5B11-A3DF-FC20269BF47E}" dt="2026-03-09T22:04:31.563" v="266" actId="14100"/>
          <ac:spMkLst>
            <pc:docMk/>
            <pc:sldMk cId="3974423338" sldId="782"/>
            <ac:spMk id="2" creationId="{37EF2367-4DC7-ABEE-441B-852840186906}"/>
          </ac:spMkLst>
        </pc:spChg>
        <pc:spChg chg="add del mod">
          <ac:chgData name="Adrianne Lipscomb" userId="fb18f43f-54ba-434f-a861-93bf993b8281" providerId="ADAL" clId="{EF276121-873B-5B11-A3DF-FC20269BF47E}" dt="2026-03-09T22:04:07.267" v="259" actId="478"/>
          <ac:spMkLst>
            <pc:docMk/>
            <pc:sldMk cId="3974423338" sldId="782"/>
            <ac:spMk id="8" creationId="{40B59F32-A2D4-C977-106C-565492BAFBD1}"/>
          </ac:spMkLst>
        </pc:spChg>
        <pc:spChg chg="mod">
          <ac:chgData name="Adrianne Lipscomb" userId="fb18f43f-54ba-434f-a861-93bf993b8281" providerId="ADAL" clId="{EF276121-873B-5B11-A3DF-FC20269BF47E}" dt="2026-03-09T22:04:25.351" v="264" actId="14100"/>
          <ac:spMkLst>
            <pc:docMk/>
            <pc:sldMk cId="3974423338" sldId="782"/>
            <ac:spMk id="11" creationId="{D63A046C-0B1A-68F2-D288-87D2039F7100}"/>
          </ac:spMkLst>
        </pc:spChg>
      </pc:sldChg>
      <pc:sldChg chg="addSp delSp modSp mod">
        <pc:chgData name="Adrianne Lipscomb" userId="fb18f43f-54ba-434f-a861-93bf993b8281" providerId="ADAL" clId="{EF276121-873B-5B11-A3DF-FC20269BF47E}" dt="2026-03-09T22:12:10.129" v="315" actId="1076"/>
        <pc:sldMkLst>
          <pc:docMk/>
          <pc:sldMk cId="313559406" sldId="783"/>
        </pc:sldMkLst>
        <pc:spChg chg="mod">
          <ac:chgData name="Adrianne Lipscomb" userId="fb18f43f-54ba-434f-a861-93bf993b8281" providerId="ADAL" clId="{EF276121-873B-5B11-A3DF-FC20269BF47E}" dt="2026-03-09T22:12:10.129" v="315" actId="1076"/>
          <ac:spMkLst>
            <pc:docMk/>
            <pc:sldMk cId="313559406" sldId="783"/>
            <ac:spMk id="2" creationId="{7675D600-BF86-98BB-E565-8AB84C87F7B4}"/>
          </ac:spMkLst>
        </pc:spChg>
        <pc:spChg chg="add mod">
          <ac:chgData name="Adrianne Lipscomb" userId="fb18f43f-54ba-434f-a861-93bf993b8281" providerId="ADAL" clId="{EF276121-873B-5B11-A3DF-FC20269BF47E}" dt="2026-03-09T22:06:12.090" v="277" actId="14100"/>
          <ac:spMkLst>
            <pc:docMk/>
            <pc:sldMk cId="313559406" sldId="783"/>
            <ac:spMk id="4" creationId="{247B5F39-0081-4497-AC28-5A60296AB257}"/>
          </ac:spMkLst>
        </pc:spChg>
        <pc:spChg chg="mod">
          <ac:chgData name="Adrianne Lipscomb" userId="fb18f43f-54ba-434f-a861-93bf993b8281" providerId="ADAL" clId="{EF276121-873B-5B11-A3DF-FC20269BF47E}" dt="2026-03-09T22:12:10.129" v="315" actId="1076"/>
          <ac:spMkLst>
            <pc:docMk/>
            <pc:sldMk cId="313559406" sldId="783"/>
            <ac:spMk id="11" creationId="{3BAF329A-D58A-E806-4A0F-D19F754F7195}"/>
          </ac:spMkLst>
        </pc:spChg>
      </pc:sldChg>
      <pc:sldChg chg="addSp delSp modSp mod">
        <pc:chgData name="Adrianne Lipscomb" userId="fb18f43f-54ba-434f-a861-93bf993b8281" providerId="ADAL" clId="{EF276121-873B-5B11-A3DF-FC20269BF47E}" dt="2026-03-09T22:09:33.707" v="299" actId="1076"/>
        <pc:sldMkLst>
          <pc:docMk/>
          <pc:sldMk cId="595137938" sldId="784"/>
        </pc:sldMkLst>
        <pc:spChg chg="mod">
          <ac:chgData name="Adrianne Lipscomb" userId="fb18f43f-54ba-434f-a861-93bf993b8281" providerId="ADAL" clId="{EF276121-873B-5B11-A3DF-FC20269BF47E}" dt="2026-03-09T22:09:33.707" v="299" actId="1076"/>
          <ac:spMkLst>
            <pc:docMk/>
            <pc:sldMk cId="595137938" sldId="784"/>
            <ac:spMk id="2" creationId="{AD210D48-12C4-9305-59C2-E077F0A0196A}"/>
          </ac:spMkLst>
        </pc:spChg>
        <pc:spChg chg="add mod">
          <ac:chgData name="Adrianne Lipscomb" userId="fb18f43f-54ba-434f-a861-93bf993b8281" providerId="ADAL" clId="{EF276121-873B-5B11-A3DF-FC20269BF47E}" dt="2026-03-09T22:08:58.479" v="298" actId="113"/>
          <ac:spMkLst>
            <pc:docMk/>
            <pc:sldMk cId="595137938" sldId="784"/>
            <ac:spMk id="4" creationId="{68B70BEB-53CC-5A10-7810-A3FFBFE2A36E}"/>
          </ac:spMkLst>
        </pc:spChg>
        <pc:spChg chg="mod">
          <ac:chgData name="Adrianne Lipscomb" userId="fb18f43f-54ba-434f-a861-93bf993b8281" providerId="ADAL" clId="{EF276121-873B-5B11-A3DF-FC20269BF47E}" dt="2026-03-09T22:09:33.707" v="299" actId="1076"/>
          <ac:spMkLst>
            <pc:docMk/>
            <pc:sldMk cId="595137938" sldId="784"/>
            <ac:spMk id="11" creationId="{C180AF6E-BAD3-C2F6-B63A-95F9DFBBFF2A}"/>
          </ac:spMkLst>
        </pc:spChg>
      </pc:sldChg>
      <pc:sldChg chg="addSp delSp modSp mod">
        <pc:chgData name="Adrianne Lipscomb" userId="fb18f43f-54ba-434f-a861-93bf993b8281" providerId="ADAL" clId="{EF276121-873B-5B11-A3DF-FC20269BF47E}" dt="2026-03-09T22:11:54.679" v="314" actId="1076"/>
        <pc:sldMkLst>
          <pc:docMk/>
          <pc:sldMk cId="607266341" sldId="785"/>
        </pc:sldMkLst>
        <pc:spChg chg="mod">
          <ac:chgData name="Adrianne Lipscomb" userId="fb18f43f-54ba-434f-a861-93bf993b8281" providerId="ADAL" clId="{EF276121-873B-5B11-A3DF-FC20269BF47E}" dt="2026-03-09T22:11:54.679" v="314" actId="1076"/>
          <ac:spMkLst>
            <pc:docMk/>
            <pc:sldMk cId="607266341" sldId="785"/>
            <ac:spMk id="2" creationId="{DB1669C9-17B7-EE77-1F7F-F21D12E5DD7D}"/>
          </ac:spMkLst>
        </pc:spChg>
        <pc:spChg chg="add mod">
          <ac:chgData name="Adrianne Lipscomb" userId="fb18f43f-54ba-434f-a861-93bf993b8281" providerId="ADAL" clId="{EF276121-873B-5B11-A3DF-FC20269BF47E}" dt="2026-03-09T22:11:37.269" v="313" actId="113"/>
          <ac:spMkLst>
            <pc:docMk/>
            <pc:sldMk cId="607266341" sldId="785"/>
            <ac:spMk id="4" creationId="{9C56AB5F-A44F-2B2A-E178-DC35EDE07B03}"/>
          </ac:spMkLst>
        </pc:spChg>
        <pc:spChg chg="mod">
          <ac:chgData name="Adrianne Lipscomb" userId="fb18f43f-54ba-434f-a861-93bf993b8281" providerId="ADAL" clId="{EF276121-873B-5B11-A3DF-FC20269BF47E}" dt="2026-03-09T22:11:54.679" v="314" actId="1076"/>
          <ac:spMkLst>
            <pc:docMk/>
            <pc:sldMk cId="607266341" sldId="785"/>
            <ac:spMk id="11" creationId="{E0CD1634-5704-0A2B-99EF-4D060F1836C5}"/>
          </ac:spMkLst>
        </pc:spChg>
      </pc:sldChg>
      <pc:sldChg chg="modSp mod">
        <pc:chgData name="Adrianne Lipscomb" userId="fb18f43f-54ba-434f-a861-93bf993b8281" providerId="ADAL" clId="{EF276121-873B-5B11-A3DF-FC20269BF47E}" dt="2026-03-09T22:12:38.988" v="321" actId="14100"/>
        <pc:sldMkLst>
          <pc:docMk/>
          <pc:sldMk cId="3451651908" sldId="786"/>
        </pc:sldMkLst>
        <pc:spChg chg="mod">
          <ac:chgData name="Adrianne Lipscomb" userId="fb18f43f-54ba-434f-a861-93bf993b8281" providerId="ADAL" clId="{EF276121-873B-5B11-A3DF-FC20269BF47E}" dt="2026-03-09T22:12:38.988" v="321" actId="14100"/>
          <ac:spMkLst>
            <pc:docMk/>
            <pc:sldMk cId="3451651908" sldId="786"/>
            <ac:spMk id="2" creationId="{F4231433-2FB7-E2A9-984D-5E33B984AAC0}"/>
          </ac:spMkLst>
        </pc:spChg>
        <pc:spChg chg="mod">
          <ac:chgData name="Adrianne Lipscomb" userId="fb18f43f-54ba-434f-a861-93bf993b8281" providerId="ADAL" clId="{EF276121-873B-5B11-A3DF-FC20269BF47E}" dt="2026-03-09T22:12:31.271" v="319" actId="948"/>
          <ac:spMkLst>
            <pc:docMk/>
            <pc:sldMk cId="3451651908" sldId="786"/>
            <ac:spMk id="11" creationId="{CF81F9B7-8B90-EDB9-3D4B-880776659A59}"/>
          </ac:spMkLst>
        </pc:spChg>
      </pc:sldChg>
      <pc:sldChg chg="modSp mod">
        <pc:chgData name="Adrianne Lipscomb" userId="fb18f43f-54ba-434f-a861-93bf993b8281" providerId="ADAL" clId="{EF276121-873B-5B11-A3DF-FC20269BF47E}" dt="2026-03-09T21:26:20.340" v="31" actId="948"/>
        <pc:sldMkLst>
          <pc:docMk/>
          <pc:sldMk cId="530093023" sldId="787"/>
        </pc:sldMkLst>
        <pc:spChg chg="mod">
          <ac:chgData name="Adrianne Lipscomb" userId="fb18f43f-54ba-434f-a861-93bf993b8281" providerId="ADAL" clId="{EF276121-873B-5B11-A3DF-FC20269BF47E}" dt="2026-03-09T21:26:20.340" v="31" actId="948"/>
          <ac:spMkLst>
            <pc:docMk/>
            <pc:sldMk cId="530093023" sldId="787"/>
            <ac:spMk id="11" creationId="{BB7E34C2-AB35-EA58-D82E-732AEB437540}"/>
          </ac:spMkLst>
        </pc:spChg>
      </pc:sldChg>
      <pc:sldChg chg="addSp delSp modSp mod">
        <pc:chgData name="Adrianne Lipscomb" userId="fb18f43f-54ba-434f-a861-93bf993b8281" providerId="ADAL" clId="{EF276121-873B-5B11-A3DF-FC20269BF47E}" dt="2026-03-09T22:15:14.366" v="346" actId="14100"/>
        <pc:sldMkLst>
          <pc:docMk/>
          <pc:sldMk cId="1356309530" sldId="788"/>
        </pc:sldMkLst>
        <pc:spChg chg="mod">
          <ac:chgData name="Adrianne Lipscomb" userId="fb18f43f-54ba-434f-a861-93bf993b8281" providerId="ADAL" clId="{EF276121-873B-5B11-A3DF-FC20269BF47E}" dt="2026-03-09T22:12:54.478" v="324" actId="948"/>
          <ac:spMkLst>
            <pc:docMk/>
            <pc:sldMk cId="1356309530" sldId="788"/>
            <ac:spMk id="2" creationId="{720B90E5-0BFA-5A1D-CDEF-1053BBD38B30}"/>
          </ac:spMkLst>
        </pc:spChg>
        <pc:spChg chg="mod">
          <ac:chgData name="Adrianne Lipscomb" userId="fb18f43f-54ba-434f-a861-93bf993b8281" providerId="ADAL" clId="{EF276121-873B-5B11-A3DF-FC20269BF47E}" dt="2026-03-09T22:13:00.096" v="325" actId="14100"/>
          <ac:spMkLst>
            <pc:docMk/>
            <pc:sldMk cId="1356309530" sldId="788"/>
            <ac:spMk id="3" creationId="{58723A03-423C-E8F4-FDEB-96239ADCB57B}"/>
          </ac:spMkLst>
        </pc:spChg>
        <pc:spChg chg="mod">
          <ac:chgData name="Adrianne Lipscomb" userId="fb18f43f-54ba-434f-a861-93bf993b8281" providerId="ADAL" clId="{EF276121-873B-5B11-A3DF-FC20269BF47E}" dt="2026-03-09T22:13:42.345" v="332" actId="167"/>
          <ac:spMkLst>
            <pc:docMk/>
            <pc:sldMk cId="1356309530" sldId="788"/>
            <ac:spMk id="5" creationId="{1748B2E7-FA01-D9A8-168E-FE4C19554E7A}"/>
          </ac:spMkLst>
        </pc:spChg>
        <pc:spChg chg="add mod">
          <ac:chgData name="Adrianne Lipscomb" userId="fb18f43f-54ba-434f-a861-93bf993b8281" providerId="ADAL" clId="{EF276121-873B-5B11-A3DF-FC20269BF47E}" dt="2026-03-09T22:15:14.366" v="346" actId="14100"/>
          <ac:spMkLst>
            <pc:docMk/>
            <pc:sldMk cId="1356309530" sldId="788"/>
            <ac:spMk id="6" creationId="{C75BEBE2-11B7-207E-E964-D65AF029050C}"/>
          </ac:spMkLst>
        </pc:spChg>
      </pc:sldChg>
      <pc:sldChg chg="addSp delSp modSp mod">
        <pc:chgData name="Adrianne Lipscomb" userId="fb18f43f-54ba-434f-a861-93bf993b8281" providerId="ADAL" clId="{EF276121-873B-5B11-A3DF-FC20269BF47E}" dt="2026-03-09T22:17:38.458" v="371"/>
        <pc:sldMkLst>
          <pc:docMk/>
          <pc:sldMk cId="2963863908" sldId="789"/>
        </pc:sldMkLst>
        <pc:spChg chg="mod">
          <ac:chgData name="Adrianne Lipscomb" userId="fb18f43f-54ba-434f-a861-93bf993b8281" providerId="ADAL" clId="{EF276121-873B-5B11-A3DF-FC20269BF47E}" dt="2026-03-09T22:17:03.746" v="368" actId="20577"/>
          <ac:spMkLst>
            <pc:docMk/>
            <pc:sldMk cId="2963863908" sldId="789"/>
            <ac:spMk id="2" creationId="{79E2240F-A419-A364-E4C2-B43C2BF1E4D6}"/>
          </ac:spMkLst>
        </pc:spChg>
        <pc:spChg chg="mod">
          <ac:chgData name="Adrianne Lipscomb" userId="fb18f43f-54ba-434f-a861-93bf993b8281" providerId="ADAL" clId="{EF276121-873B-5B11-A3DF-FC20269BF47E}" dt="2026-03-09T22:17:08.377" v="369" actId="14100"/>
          <ac:spMkLst>
            <pc:docMk/>
            <pc:sldMk cId="2963863908" sldId="789"/>
            <ac:spMk id="3" creationId="{653D2ACE-0B23-5372-DB65-666215D21474}"/>
          </ac:spMkLst>
        </pc:spChg>
        <pc:spChg chg="mod">
          <ac:chgData name="Adrianne Lipscomb" userId="fb18f43f-54ba-434f-a861-93bf993b8281" providerId="ADAL" clId="{EF276121-873B-5B11-A3DF-FC20269BF47E}" dt="2026-03-09T22:16:09.336" v="357" actId="1076"/>
          <ac:spMkLst>
            <pc:docMk/>
            <pc:sldMk cId="2963863908" sldId="789"/>
            <ac:spMk id="5" creationId="{71D640F6-1BEF-4E4A-4765-89C3BD14EBC2}"/>
          </ac:spMkLst>
        </pc:spChg>
        <pc:spChg chg="add mod">
          <ac:chgData name="Adrianne Lipscomb" userId="fb18f43f-54ba-434f-a861-93bf993b8281" providerId="ADAL" clId="{EF276121-873B-5B11-A3DF-FC20269BF47E}" dt="2026-03-09T22:17:15.677" v="370" actId="1076"/>
          <ac:spMkLst>
            <pc:docMk/>
            <pc:sldMk cId="2963863908" sldId="789"/>
            <ac:spMk id="6" creationId="{A16546E6-3D77-BC1B-C567-A90DBE6080CD}"/>
          </ac:spMkLst>
        </pc:spChg>
      </pc:sldChg>
      <pc:sldChg chg="addSp delSp modSp mod modAnim">
        <pc:chgData name="Adrianne Lipscomb" userId="fb18f43f-54ba-434f-a861-93bf993b8281" providerId="ADAL" clId="{EF276121-873B-5B11-A3DF-FC20269BF47E}" dt="2026-03-09T22:25:46.830" v="537" actId="20577"/>
        <pc:sldMkLst>
          <pc:docMk/>
          <pc:sldMk cId="591605116" sldId="790"/>
        </pc:sldMkLst>
        <pc:spChg chg="mod">
          <ac:chgData name="Adrianne Lipscomb" userId="fb18f43f-54ba-434f-a861-93bf993b8281" providerId="ADAL" clId="{EF276121-873B-5B11-A3DF-FC20269BF47E}" dt="2026-03-09T22:23:45.811" v="470" actId="20577"/>
          <ac:spMkLst>
            <pc:docMk/>
            <pc:sldMk cId="591605116" sldId="790"/>
            <ac:spMk id="2" creationId="{7A35FBAB-AC2A-4DE6-FF1A-39189DA65C32}"/>
          </ac:spMkLst>
        </pc:spChg>
        <pc:spChg chg="add mod">
          <ac:chgData name="Adrianne Lipscomb" userId="fb18f43f-54ba-434f-a861-93bf993b8281" providerId="ADAL" clId="{EF276121-873B-5B11-A3DF-FC20269BF47E}" dt="2026-03-09T22:20:19.533" v="438" actId="1076"/>
          <ac:spMkLst>
            <pc:docMk/>
            <pc:sldMk cId="591605116" sldId="790"/>
            <ac:spMk id="4" creationId="{77B4B980-570F-A217-7615-995C3655A4A1}"/>
          </ac:spMkLst>
        </pc:spChg>
        <pc:spChg chg="add mod">
          <ac:chgData name="Adrianne Lipscomb" userId="fb18f43f-54ba-434f-a861-93bf993b8281" providerId="ADAL" clId="{EF276121-873B-5B11-A3DF-FC20269BF47E}" dt="2026-03-09T22:25:46.830" v="537" actId="20577"/>
          <ac:spMkLst>
            <pc:docMk/>
            <pc:sldMk cId="591605116" sldId="790"/>
            <ac:spMk id="6" creationId="{AFFDA73F-086A-EE07-145D-3250E8589815}"/>
          </ac:spMkLst>
        </pc:spChg>
      </pc:sldChg>
      <pc:sldChg chg="addSp delSp modSp mod modAnim">
        <pc:chgData name="Adrianne Lipscomb" userId="fb18f43f-54ba-434f-a861-93bf993b8281" providerId="ADAL" clId="{EF276121-873B-5B11-A3DF-FC20269BF47E}" dt="2026-03-09T22:32:45.039" v="779" actId="1076"/>
        <pc:sldMkLst>
          <pc:docMk/>
          <pc:sldMk cId="1204638874" sldId="793"/>
        </pc:sldMkLst>
        <pc:spChg chg="mod">
          <ac:chgData name="Adrianne Lipscomb" userId="fb18f43f-54ba-434f-a861-93bf993b8281" providerId="ADAL" clId="{EF276121-873B-5B11-A3DF-FC20269BF47E}" dt="2026-03-09T22:32:31.562" v="776" actId="113"/>
          <ac:spMkLst>
            <pc:docMk/>
            <pc:sldMk cId="1204638874" sldId="793"/>
            <ac:spMk id="2" creationId="{BB6A6BE9-32B6-FBCF-E18E-604D67EDF59A}"/>
          </ac:spMkLst>
        </pc:spChg>
        <pc:spChg chg="mod">
          <ac:chgData name="Adrianne Lipscomb" userId="fb18f43f-54ba-434f-a861-93bf993b8281" providerId="ADAL" clId="{EF276121-873B-5B11-A3DF-FC20269BF47E}" dt="2026-03-09T22:32:40.668" v="778" actId="14100"/>
          <ac:spMkLst>
            <pc:docMk/>
            <pc:sldMk cId="1204638874" sldId="793"/>
            <ac:spMk id="3" creationId="{5BFDCF72-FBCA-D2E3-DB1F-93031F4FE09F}"/>
          </ac:spMkLst>
        </pc:spChg>
        <pc:spChg chg="add mod">
          <ac:chgData name="Adrianne Lipscomb" userId="fb18f43f-54ba-434f-a861-93bf993b8281" providerId="ADAL" clId="{EF276121-873B-5B11-A3DF-FC20269BF47E}" dt="2026-03-09T22:32:45.039" v="779" actId="1076"/>
          <ac:spMkLst>
            <pc:docMk/>
            <pc:sldMk cId="1204638874" sldId="793"/>
            <ac:spMk id="4" creationId="{A3EFD69D-FA67-A918-99AC-E47DD31D6483}"/>
          </ac:spMkLst>
        </pc:spChg>
        <pc:spChg chg="add del mod">
          <ac:chgData name="Adrianne Lipscomb" userId="fb18f43f-54ba-434f-a861-93bf993b8281" providerId="ADAL" clId="{EF276121-873B-5B11-A3DF-FC20269BF47E}" dt="2026-03-09T22:30:57.581" v="691" actId="167"/>
          <ac:spMkLst>
            <pc:docMk/>
            <pc:sldMk cId="1204638874" sldId="793"/>
            <ac:spMk id="5" creationId="{1D9327A9-8230-EAB7-C463-328073AA6193}"/>
          </ac:spMkLst>
        </pc:spChg>
      </pc:sldChg>
      <pc:sldChg chg="addSp delSp modSp mod modAnim">
        <pc:chgData name="Adrianne Lipscomb" userId="fb18f43f-54ba-434f-a861-93bf993b8281" providerId="ADAL" clId="{EF276121-873B-5B11-A3DF-FC20269BF47E}" dt="2026-03-13T00:08:35.056" v="2168" actId="1076"/>
        <pc:sldMkLst>
          <pc:docMk/>
          <pc:sldMk cId="2516184596" sldId="794"/>
        </pc:sldMkLst>
        <pc:spChg chg="mod">
          <ac:chgData name="Adrianne Lipscomb" userId="fb18f43f-54ba-434f-a861-93bf993b8281" providerId="ADAL" clId="{EF276121-873B-5B11-A3DF-FC20269BF47E}" dt="2026-03-10T20:40:31.574" v="962" actId="179"/>
          <ac:spMkLst>
            <pc:docMk/>
            <pc:sldMk cId="2516184596" sldId="794"/>
            <ac:spMk id="2" creationId="{E63B2C99-6C05-959D-7459-C687606B1C98}"/>
          </ac:spMkLst>
        </pc:spChg>
        <pc:spChg chg="mod">
          <ac:chgData name="Adrianne Lipscomb" userId="fb18f43f-54ba-434f-a861-93bf993b8281" providerId="ADAL" clId="{EF276121-873B-5B11-A3DF-FC20269BF47E}" dt="2026-03-09T22:39:51.961" v="958" actId="14100"/>
          <ac:spMkLst>
            <pc:docMk/>
            <pc:sldMk cId="2516184596" sldId="794"/>
            <ac:spMk id="3" creationId="{EB7AD90E-8D0D-B857-C973-CB1FE39B2540}"/>
          </ac:spMkLst>
        </pc:spChg>
        <pc:spChg chg="mod">
          <ac:chgData name="Adrianne Lipscomb" userId="fb18f43f-54ba-434f-a861-93bf993b8281" providerId="ADAL" clId="{EF276121-873B-5B11-A3DF-FC20269BF47E}" dt="2026-03-09T22:35:52.278" v="882" actId="1036"/>
          <ac:spMkLst>
            <pc:docMk/>
            <pc:sldMk cId="2516184596" sldId="794"/>
            <ac:spMk id="5" creationId="{1164CCD5-F168-18EE-A50F-93B7BAFB829A}"/>
          </ac:spMkLst>
        </pc:spChg>
        <pc:spChg chg="add mod">
          <ac:chgData name="Adrianne Lipscomb" userId="fb18f43f-54ba-434f-a861-93bf993b8281" providerId="ADAL" clId="{EF276121-873B-5B11-A3DF-FC20269BF47E}" dt="2026-03-13T00:08:35.056" v="2168" actId="1076"/>
          <ac:spMkLst>
            <pc:docMk/>
            <pc:sldMk cId="2516184596" sldId="794"/>
            <ac:spMk id="7" creationId="{82B6043B-1B68-B540-0FDD-02EA72BF542B}"/>
          </ac:spMkLst>
        </pc:spChg>
      </pc:sldChg>
      <pc:sldChg chg="addSp delSp modSp mod modAnim">
        <pc:chgData name="Adrianne Lipscomb" userId="fb18f43f-54ba-434f-a861-93bf993b8281" providerId="ADAL" clId="{EF276121-873B-5B11-A3DF-FC20269BF47E}" dt="2026-03-10T21:29:59.369" v="2120" actId="1076"/>
        <pc:sldMkLst>
          <pc:docMk/>
          <pc:sldMk cId="4292302856" sldId="801"/>
        </pc:sldMkLst>
        <pc:spChg chg="mod">
          <ac:chgData name="Adrianne Lipscomb" userId="fb18f43f-54ba-434f-a861-93bf993b8281" providerId="ADAL" clId="{EF276121-873B-5B11-A3DF-FC20269BF47E}" dt="2026-03-10T21:29:38.819" v="2115" actId="14100"/>
          <ac:spMkLst>
            <pc:docMk/>
            <pc:sldMk cId="4292302856" sldId="801"/>
            <ac:spMk id="2" creationId="{02B78D1B-5897-55A9-13D3-7AA5C232BCFF}"/>
          </ac:spMkLst>
        </pc:spChg>
        <pc:spChg chg="mod">
          <ac:chgData name="Adrianne Lipscomb" userId="fb18f43f-54ba-434f-a861-93bf993b8281" providerId="ADAL" clId="{EF276121-873B-5B11-A3DF-FC20269BF47E}" dt="2026-03-10T21:29:51.854" v="2118" actId="14100"/>
          <ac:spMkLst>
            <pc:docMk/>
            <pc:sldMk cId="4292302856" sldId="801"/>
            <ac:spMk id="3" creationId="{A32AA920-53FA-A98D-D731-1678037E68EB}"/>
          </ac:spMkLst>
        </pc:spChg>
        <pc:spChg chg="mod">
          <ac:chgData name="Adrianne Lipscomb" userId="fb18f43f-54ba-434f-a861-93bf993b8281" providerId="ADAL" clId="{EF276121-873B-5B11-A3DF-FC20269BF47E}" dt="2026-03-10T21:29:27.253" v="2112" actId="167"/>
          <ac:spMkLst>
            <pc:docMk/>
            <pc:sldMk cId="4292302856" sldId="801"/>
            <ac:spMk id="5" creationId="{5E7C706C-BA8E-4AF1-2232-BED3038853F2}"/>
          </ac:spMkLst>
        </pc:spChg>
        <pc:spChg chg="add mod">
          <ac:chgData name="Adrianne Lipscomb" userId="fb18f43f-54ba-434f-a861-93bf993b8281" providerId="ADAL" clId="{EF276121-873B-5B11-A3DF-FC20269BF47E}" dt="2026-03-10T21:29:59.369" v="2120" actId="1076"/>
          <ac:spMkLst>
            <pc:docMk/>
            <pc:sldMk cId="4292302856" sldId="801"/>
            <ac:spMk id="6" creationId="{27A49FCF-BE77-254B-2A91-09DD721DA4A2}"/>
          </ac:spMkLst>
        </pc:spChg>
      </pc:sldChg>
      <pc:sldChg chg="addSp delSp modSp mod">
        <pc:chgData name="Adrianne Lipscomb" userId="fb18f43f-54ba-434f-a861-93bf993b8281" providerId="ADAL" clId="{EF276121-873B-5B11-A3DF-FC20269BF47E}" dt="2026-03-10T21:28:10.006" v="2075" actId="1036"/>
        <pc:sldMkLst>
          <pc:docMk/>
          <pc:sldMk cId="1997030261" sldId="802"/>
        </pc:sldMkLst>
        <pc:spChg chg="mod">
          <ac:chgData name="Adrianne Lipscomb" userId="fb18f43f-54ba-434f-a861-93bf993b8281" providerId="ADAL" clId="{EF276121-873B-5B11-A3DF-FC20269BF47E}" dt="2026-03-10T21:27:37.965" v="2044" actId="179"/>
          <ac:spMkLst>
            <pc:docMk/>
            <pc:sldMk cId="1997030261" sldId="802"/>
            <ac:spMk id="2" creationId="{3D318CCF-811D-DA6F-5ED6-A5BF7CD32AB6}"/>
          </ac:spMkLst>
        </pc:spChg>
        <pc:spChg chg="add mod">
          <ac:chgData name="Adrianne Lipscomb" userId="fb18f43f-54ba-434f-a861-93bf993b8281" providerId="ADAL" clId="{EF276121-873B-5B11-A3DF-FC20269BF47E}" dt="2026-03-10T21:26:26.397" v="1960" actId="1076"/>
          <ac:spMkLst>
            <pc:docMk/>
            <pc:sldMk cId="1997030261" sldId="802"/>
            <ac:spMk id="4" creationId="{17213BDB-D0E8-A53B-73BB-183D38768453}"/>
          </ac:spMkLst>
        </pc:spChg>
        <pc:spChg chg="mod">
          <ac:chgData name="Adrianne Lipscomb" userId="fb18f43f-54ba-434f-a861-93bf993b8281" providerId="ADAL" clId="{EF276121-873B-5B11-A3DF-FC20269BF47E}" dt="2026-03-10T21:28:10.006" v="2075" actId="1036"/>
          <ac:spMkLst>
            <pc:docMk/>
            <pc:sldMk cId="1997030261" sldId="802"/>
            <ac:spMk id="5" creationId="{75AF4A12-FC4F-2BAC-3975-7231584533E6}"/>
          </ac:spMkLst>
        </pc:spChg>
      </pc:sldChg>
      <pc:sldChg chg="modSp add mod modAnim">
        <pc:chgData name="Adrianne Lipscomb" userId="fb18f43f-54ba-434f-a861-93bf993b8281" providerId="ADAL" clId="{EF276121-873B-5B11-A3DF-FC20269BF47E}" dt="2026-03-10T20:40:40.845" v="963" actId="179"/>
        <pc:sldMkLst>
          <pc:docMk/>
          <pc:sldMk cId="2875439489" sldId="806"/>
        </pc:sldMkLst>
        <pc:spChg chg="mod">
          <ac:chgData name="Adrianne Lipscomb" userId="fb18f43f-54ba-434f-a861-93bf993b8281" providerId="ADAL" clId="{EF276121-873B-5B11-A3DF-FC20269BF47E}" dt="2026-03-10T20:40:40.845" v="963" actId="179"/>
          <ac:spMkLst>
            <pc:docMk/>
            <pc:sldMk cId="2875439489" sldId="806"/>
            <ac:spMk id="2" creationId="{C9FA8B1D-414F-A6B0-8F05-D19D794E67D5}"/>
          </ac:spMkLst>
        </pc:spChg>
        <pc:spChg chg="mod">
          <ac:chgData name="Adrianne Lipscomb" userId="fb18f43f-54ba-434f-a861-93bf993b8281" providerId="ADAL" clId="{EF276121-873B-5B11-A3DF-FC20269BF47E}" dt="2026-03-09T22:39:34.173" v="950" actId="14100"/>
          <ac:spMkLst>
            <pc:docMk/>
            <pc:sldMk cId="2875439489" sldId="806"/>
            <ac:spMk id="3" creationId="{DD1E75A1-27AD-75E2-C103-463B2CD1EB23}"/>
          </ac:spMkLst>
        </pc:spChg>
        <pc:spChg chg="mod">
          <ac:chgData name="Adrianne Lipscomb" userId="fb18f43f-54ba-434f-a861-93bf993b8281" providerId="ADAL" clId="{EF276121-873B-5B11-A3DF-FC20269BF47E}" dt="2026-03-09T22:39:43.279" v="956" actId="1036"/>
          <ac:spMkLst>
            <pc:docMk/>
            <pc:sldMk cId="2875439489" sldId="806"/>
            <ac:spMk id="4" creationId="{2A2213CA-30F5-C398-F467-ABC13873CFAD}"/>
          </ac:spMkLst>
        </pc:spChg>
      </pc:sldChg>
      <pc:sldChg chg="addSp modSp add mod ord modAnim">
        <pc:chgData name="Adrianne Lipscomb" userId="fb18f43f-54ba-434f-a861-93bf993b8281" providerId="ADAL" clId="{EF276121-873B-5B11-A3DF-FC20269BF47E}" dt="2026-03-13T00:07:58.951" v="2162" actId="1076"/>
        <pc:sldMkLst>
          <pc:docMk/>
          <pc:sldMk cId="1475685874" sldId="811"/>
        </pc:sldMkLst>
        <pc:spChg chg="mod">
          <ac:chgData name="Adrianne Lipscomb" userId="fb18f43f-54ba-434f-a861-93bf993b8281" providerId="ADAL" clId="{EF276121-873B-5B11-A3DF-FC20269BF47E}" dt="2026-03-13T00:07:24.672" v="2161" actId="113"/>
          <ac:spMkLst>
            <pc:docMk/>
            <pc:sldMk cId="1475685874" sldId="811"/>
            <ac:spMk id="2" creationId="{FFB11D15-1633-2D5C-B068-5A73BFD50AB6}"/>
          </ac:spMkLst>
        </pc:spChg>
        <pc:spChg chg="mod">
          <ac:chgData name="Adrianne Lipscomb" userId="fb18f43f-54ba-434f-a861-93bf993b8281" providerId="ADAL" clId="{EF276121-873B-5B11-A3DF-FC20269BF47E}" dt="2026-03-10T21:28:37.558" v="2082" actId="14100"/>
          <ac:spMkLst>
            <pc:docMk/>
            <pc:sldMk cId="1475685874" sldId="811"/>
            <ac:spMk id="3" creationId="{4C0EAFBF-4369-2E99-2F7A-E8A7EF59D7BA}"/>
          </ac:spMkLst>
        </pc:spChg>
        <pc:spChg chg="add mod">
          <ac:chgData name="Adrianne Lipscomb" userId="fb18f43f-54ba-434f-a861-93bf993b8281" providerId="ADAL" clId="{EF276121-873B-5B11-A3DF-FC20269BF47E}" dt="2026-03-13T00:07:58.951" v="2162" actId="1076"/>
          <ac:spMkLst>
            <pc:docMk/>
            <pc:sldMk cId="1475685874" sldId="811"/>
            <ac:spMk id="4" creationId="{8E11AEDE-5E0E-F2BE-A615-A27B6D4737EB}"/>
          </ac:spMkLst>
        </pc:spChg>
      </pc:sldChg>
      <pc:sldMasterChg chg="modSp mod">
        <pc:chgData name="Adrianne Lipscomb" userId="fb18f43f-54ba-434f-a861-93bf993b8281" providerId="ADAL" clId="{EF276121-873B-5B11-A3DF-FC20269BF47E}" dt="2026-03-12T21:51:29.907" v="2156" actId="20577"/>
        <pc:sldMasterMkLst>
          <pc:docMk/>
          <pc:sldMasterMk cId="0" sldId="2147483648"/>
        </pc:sldMasterMkLst>
        <pc:spChg chg="mod">
          <ac:chgData name="Adrianne Lipscomb" userId="fb18f43f-54ba-434f-a861-93bf993b8281" providerId="ADAL" clId="{EF276121-873B-5B11-A3DF-FC20269BF47E}" dt="2026-03-12T21:51:29.907" v="2156" actId="20577"/>
          <ac:spMkLst>
            <pc:docMk/>
            <pc:sldMasterMk cId="0" sldId="2147483648"/>
            <ac:spMk id="2" creationId="{E2B29CF0-1256-D429-3544-3B1011F393C5}"/>
          </ac:spMkLst>
        </pc:spChg>
      </pc:sldMasterChg>
    </pc:docChg>
  </pc:docChgLst>
  <pc:docChgLst>
    <pc:chgData name="Trenton Jones" userId="1897b316-4bbf-4075-a4de-1620b428cd4b" providerId="ADAL" clId="{5D9D025D-BE4D-460F-943D-467454A82156}"/>
    <pc:docChg chg="undo custSel addSld delSld modSld sldOrd">
      <pc:chgData name="Trenton Jones" userId="1897b316-4bbf-4075-a4de-1620b428cd4b" providerId="ADAL" clId="{5D9D025D-BE4D-460F-943D-467454A82156}" dt="2026-03-18T16:51:31.987" v="3546" actId="14826"/>
      <pc:docMkLst>
        <pc:docMk/>
      </pc:docMkLst>
      <pc:sldChg chg="modSp mod">
        <pc:chgData name="Trenton Jones" userId="1897b316-4bbf-4075-a4de-1620b428cd4b" providerId="ADAL" clId="{5D9D025D-BE4D-460F-943D-467454A82156}" dt="2026-03-13T14:56:33.223" v="3089" actId="14100"/>
        <pc:sldMkLst>
          <pc:docMk/>
          <pc:sldMk cId="2676862475" sldId="764"/>
        </pc:sldMkLst>
        <pc:spChg chg="mod">
          <ac:chgData name="Trenton Jones" userId="1897b316-4bbf-4075-a4de-1620b428cd4b" providerId="ADAL" clId="{5D9D025D-BE4D-460F-943D-467454A82156}" dt="2026-03-13T14:56:33.223" v="3089" actId="14100"/>
          <ac:spMkLst>
            <pc:docMk/>
            <pc:sldMk cId="2676862475" sldId="764"/>
            <ac:spMk id="2" creationId="{0913D2AA-501B-62BD-ADD5-D062A8DA978B}"/>
          </ac:spMkLst>
        </pc:spChg>
        <pc:spChg chg="mod">
          <ac:chgData name="Trenton Jones" userId="1897b316-4bbf-4075-a4de-1620b428cd4b" providerId="ADAL" clId="{5D9D025D-BE4D-460F-943D-467454A82156}" dt="2026-03-13T14:56:12.368" v="3088" actId="20577"/>
          <ac:spMkLst>
            <pc:docMk/>
            <pc:sldMk cId="2676862475" sldId="764"/>
            <ac:spMk id="11" creationId="{1C60983A-4C05-CFD1-FB06-008C4F1EFE88}"/>
          </ac:spMkLst>
        </pc:spChg>
      </pc:sldChg>
      <pc:sldChg chg="modSp mod">
        <pc:chgData name="Trenton Jones" userId="1897b316-4bbf-4075-a4de-1620b428cd4b" providerId="ADAL" clId="{5D9D025D-BE4D-460F-943D-467454A82156}" dt="2026-03-13T14:59:53.542" v="3191" actId="20577"/>
        <pc:sldMkLst>
          <pc:docMk/>
          <pc:sldMk cId="1273678176" sldId="765"/>
        </pc:sldMkLst>
        <pc:spChg chg="mod">
          <ac:chgData name="Trenton Jones" userId="1897b316-4bbf-4075-a4de-1620b428cd4b" providerId="ADAL" clId="{5D9D025D-BE4D-460F-943D-467454A82156}" dt="2026-03-06T14:54:47.863" v="64"/>
          <ac:spMkLst>
            <pc:docMk/>
            <pc:sldMk cId="1273678176" sldId="765"/>
            <ac:spMk id="2" creationId="{0BE8CC6E-CD6C-4E17-197E-45F984D4F1E0}"/>
          </ac:spMkLst>
        </pc:spChg>
        <pc:spChg chg="mod">
          <ac:chgData name="Trenton Jones" userId="1897b316-4bbf-4075-a4de-1620b428cd4b" providerId="ADAL" clId="{5D9D025D-BE4D-460F-943D-467454A82156}" dt="2026-03-13T14:59:53.542" v="3191" actId="20577"/>
          <ac:spMkLst>
            <pc:docMk/>
            <pc:sldMk cId="1273678176" sldId="765"/>
            <ac:spMk id="9" creationId="{DE933BDE-8DDD-575E-9264-FDB34FD98A41}"/>
          </ac:spMkLst>
        </pc:spChg>
        <pc:spChg chg="mod">
          <ac:chgData name="Trenton Jones" userId="1897b316-4bbf-4075-a4de-1620b428cd4b" providerId="ADAL" clId="{5D9D025D-BE4D-460F-943D-467454A82156}" dt="2026-03-06T14:55:48.245" v="81" actId="33524"/>
          <ac:spMkLst>
            <pc:docMk/>
            <pc:sldMk cId="1273678176" sldId="765"/>
            <ac:spMk id="13" creationId="{5B09E180-210A-9508-60F4-E0740D02D5CD}"/>
          </ac:spMkLst>
        </pc:spChg>
        <pc:spChg chg="mod">
          <ac:chgData name="Trenton Jones" userId="1897b316-4bbf-4075-a4de-1620b428cd4b" providerId="ADAL" clId="{5D9D025D-BE4D-460F-943D-467454A82156}" dt="2026-03-06T14:54:16.252" v="63" actId="113"/>
          <ac:spMkLst>
            <pc:docMk/>
            <pc:sldMk cId="1273678176" sldId="765"/>
            <ac:spMk id="25" creationId="{06B62804-9F44-09BF-C01D-40A031036AB3}"/>
          </ac:spMkLst>
        </pc:spChg>
      </pc:sldChg>
      <pc:sldChg chg="addSp delSp modSp mod">
        <pc:chgData name="Trenton Jones" userId="1897b316-4bbf-4075-a4de-1620b428cd4b" providerId="ADAL" clId="{5D9D025D-BE4D-460F-943D-467454A82156}" dt="2026-03-13T15:02:36.654" v="3259" actId="1076"/>
        <pc:sldMkLst>
          <pc:docMk/>
          <pc:sldMk cId="2694552852" sldId="768"/>
        </pc:sldMkLst>
        <pc:spChg chg="mod topLvl">
          <ac:chgData name="Trenton Jones" userId="1897b316-4bbf-4075-a4de-1620b428cd4b" providerId="ADAL" clId="{5D9D025D-BE4D-460F-943D-467454A82156}" dt="2026-03-13T15:02:10.863" v="3253" actId="165"/>
          <ac:spMkLst>
            <pc:docMk/>
            <pc:sldMk cId="2694552852" sldId="768"/>
            <ac:spMk id="6" creationId="{E9F5B796-4C4B-FF75-A411-23F11C7F5473}"/>
          </ac:spMkLst>
        </pc:spChg>
        <pc:spChg chg="mod topLvl">
          <ac:chgData name="Trenton Jones" userId="1897b316-4bbf-4075-a4de-1620b428cd4b" providerId="ADAL" clId="{5D9D025D-BE4D-460F-943D-467454A82156}" dt="2026-03-13T15:02:36.654" v="3259" actId="1076"/>
          <ac:spMkLst>
            <pc:docMk/>
            <pc:sldMk cId="2694552852" sldId="768"/>
            <ac:spMk id="8" creationId="{7276DEDF-47D0-52B6-7E8F-64B9CE1B5D6C}"/>
          </ac:spMkLst>
        </pc:spChg>
        <pc:spChg chg="mod topLvl">
          <ac:chgData name="Trenton Jones" userId="1897b316-4bbf-4075-a4de-1620b428cd4b" providerId="ADAL" clId="{5D9D025D-BE4D-460F-943D-467454A82156}" dt="2026-03-13T15:02:36.654" v="3259" actId="1076"/>
          <ac:spMkLst>
            <pc:docMk/>
            <pc:sldMk cId="2694552852" sldId="768"/>
            <ac:spMk id="12" creationId="{57B724F5-D8B7-092D-E6D4-47D893E07142}"/>
          </ac:spMkLst>
        </pc:spChg>
        <pc:spChg chg="mod">
          <ac:chgData name="Trenton Jones" userId="1897b316-4bbf-4075-a4de-1620b428cd4b" providerId="ADAL" clId="{5D9D025D-BE4D-460F-943D-467454A82156}" dt="2026-03-13T15:02:27.709" v="3258" actId="1076"/>
          <ac:spMkLst>
            <pc:docMk/>
            <pc:sldMk cId="2694552852" sldId="768"/>
            <ac:spMk id="17" creationId="{230B86CC-6D8B-FAFB-5858-F3EF8D457C1E}"/>
          </ac:spMkLst>
        </pc:spChg>
        <pc:spChg chg="mod topLvl">
          <ac:chgData name="Trenton Jones" userId="1897b316-4bbf-4075-a4de-1620b428cd4b" providerId="ADAL" clId="{5D9D025D-BE4D-460F-943D-467454A82156}" dt="2026-03-13T15:02:10.863" v="3253" actId="165"/>
          <ac:spMkLst>
            <pc:docMk/>
            <pc:sldMk cId="2694552852" sldId="768"/>
            <ac:spMk id="19" creationId="{5D68C445-70DE-A42B-B211-E18CB86F39BF}"/>
          </ac:spMkLst>
        </pc:spChg>
      </pc:sldChg>
      <pc:sldChg chg="modSp mod">
        <pc:chgData name="Trenton Jones" userId="1897b316-4bbf-4075-a4de-1620b428cd4b" providerId="ADAL" clId="{5D9D025D-BE4D-460F-943D-467454A82156}" dt="2026-03-13T14:58:28.768" v="3095" actId="1076"/>
        <pc:sldMkLst>
          <pc:docMk/>
          <pc:sldMk cId="3417651782" sldId="770"/>
        </pc:sldMkLst>
        <pc:spChg chg="mod">
          <ac:chgData name="Trenton Jones" userId="1897b316-4bbf-4075-a4de-1620b428cd4b" providerId="ADAL" clId="{5D9D025D-BE4D-460F-943D-467454A82156}" dt="2026-03-13T14:58:26.262" v="3094" actId="14100"/>
          <ac:spMkLst>
            <pc:docMk/>
            <pc:sldMk cId="3417651782" sldId="770"/>
            <ac:spMk id="5" creationId="{0001CE89-ADC0-680A-5F0C-71871A491CCB}"/>
          </ac:spMkLst>
        </pc:spChg>
        <pc:spChg chg="mod">
          <ac:chgData name="Trenton Jones" userId="1897b316-4bbf-4075-a4de-1620b428cd4b" providerId="ADAL" clId="{5D9D025D-BE4D-460F-943D-467454A82156}" dt="2026-03-13T14:58:28.768" v="3095" actId="1076"/>
          <ac:spMkLst>
            <pc:docMk/>
            <pc:sldMk cId="3417651782" sldId="770"/>
            <ac:spMk id="11" creationId="{EEEA84E7-9379-18CA-CAEE-1AE4628AE85D}"/>
          </ac:spMkLst>
        </pc:spChg>
      </pc:sldChg>
      <pc:sldChg chg="modSp mod">
        <pc:chgData name="Trenton Jones" userId="1897b316-4bbf-4075-a4de-1620b428cd4b" providerId="ADAL" clId="{5D9D025D-BE4D-460F-943D-467454A82156}" dt="2026-03-18T16:51:31.987" v="3546" actId="14826"/>
        <pc:sldMkLst>
          <pc:docMk/>
          <pc:sldMk cId="1818108830" sldId="771"/>
        </pc:sldMkLst>
        <pc:spChg chg="mod">
          <ac:chgData name="Trenton Jones" userId="1897b316-4bbf-4075-a4de-1620b428cd4b" providerId="ADAL" clId="{5D9D025D-BE4D-460F-943D-467454A82156}" dt="2026-03-06T14:50:32.150" v="31" actId="20577"/>
          <ac:spMkLst>
            <pc:docMk/>
            <pc:sldMk cId="1818108830" sldId="771"/>
            <ac:spMk id="11" creationId="{AA9E51B8-D560-024A-ABFC-79313D26AFE8}"/>
          </ac:spMkLst>
        </pc:spChg>
        <pc:picChg chg="mod">
          <ac:chgData name="Trenton Jones" userId="1897b316-4bbf-4075-a4de-1620b428cd4b" providerId="ADAL" clId="{5D9D025D-BE4D-460F-943D-467454A82156}" dt="2026-03-18T16:51:31.987" v="3546" actId="14826"/>
          <ac:picMkLst>
            <pc:docMk/>
            <pc:sldMk cId="1818108830" sldId="771"/>
            <ac:picMk id="3" creationId="{E3F665F4-9A51-2522-0220-748AD322294F}"/>
          </ac:picMkLst>
        </pc:picChg>
      </pc:sldChg>
      <pc:sldChg chg="modSp add mod">
        <pc:chgData name="Trenton Jones" userId="1897b316-4bbf-4075-a4de-1620b428cd4b" providerId="ADAL" clId="{5D9D025D-BE4D-460F-943D-467454A82156}" dt="2026-03-13T15:00:13.019" v="3200" actId="20577"/>
        <pc:sldMkLst>
          <pc:docMk/>
          <pc:sldMk cId="3199472802" sldId="780"/>
        </pc:sldMkLst>
        <pc:spChg chg="mod">
          <ac:chgData name="Trenton Jones" userId="1897b316-4bbf-4075-a4de-1620b428cd4b" providerId="ADAL" clId="{5D9D025D-BE4D-460F-943D-467454A82156}" dt="2026-03-06T15:10:15.039" v="146" actId="14100"/>
          <ac:spMkLst>
            <pc:docMk/>
            <pc:sldMk cId="3199472802" sldId="780"/>
            <ac:spMk id="2" creationId="{07F5F91E-6F6F-3442-B65F-DA5011057618}"/>
          </ac:spMkLst>
        </pc:spChg>
        <pc:spChg chg="mod">
          <ac:chgData name="Trenton Jones" userId="1897b316-4bbf-4075-a4de-1620b428cd4b" providerId="ADAL" clId="{5D9D025D-BE4D-460F-943D-467454A82156}" dt="2026-03-06T15:10:09.687" v="144" actId="403"/>
          <ac:spMkLst>
            <pc:docMk/>
            <pc:sldMk cId="3199472802" sldId="780"/>
            <ac:spMk id="11" creationId="{EEC4C626-CCF3-5F7D-DDE5-6B047DA96287}"/>
          </ac:spMkLst>
        </pc:spChg>
        <pc:spChg chg="mod">
          <ac:chgData name="Trenton Jones" userId="1897b316-4bbf-4075-a4de-1620b428cd4b" providerId="ADAL" clId="{5D9D025D-BE4D-460F-943D-467454A82156}" dt="2026-03-13T15:00:13.019" v="3200" actId="20577"/>
          <ac:spMkLst>
            <pc:docMk/>
            <pc:sldMk cId="3199472802" sldId="780"/>
            <ac:spMk id="17" creationId="{1937927B-1C29-D742-877B-4E29C2096314}"/>
          </ac:spMkLst>
        </pc:spChg>
        <pc:spChg chg="mod">
          <ac:chgData name="Trenton Jones" userId="1897b316-4bbf-4075-a4de-1620b428cd4b" providerId="ADAL" clId="{5D9D025D-BE4D-460F-943D-467454A82156}" dt="2026-03-06T15:05:09.817" v="120" actId="20577"/>
          <ac:spMkLst>
            <pc:docMk/>
            <pc:sldMk cId="3199472802" sldId="780"/>
            <ac:spMk id="18" creationId="{3488D833-A532-60D2-9CF4-370B6DE319E0}"/>
          </ac:spMkLst>
        </pc:spChg>
      </pc:sldChg>
      <pc:sldChg chg="modSp add mod">
        <pc:chgData name="Trenton Jones" userId="1897b316-4bbf-4075-a4de-1620b428cd4b" providerId="ADAL" clId="{5D9D025D-BE4D-460F-943D-467454A82156}" dt="2026-03-06T15:18:29.618" v="505" actId="20577"/>
        <pc:sldMkLst>
          <pc:docMk/>
          <pc:sldMk cId="2113408013" sldId="781"/>
        </pc:sldMkLst>
        <pc:spChg chg="mod">
          <ac:chgData name="Trenton Jones" userId="1897b316-4bbf-4075-a4de-1620b428cd4b" providerId="ADAL" clId="{5D9D025D-BE4D-460F-943D-467454A82156}" dt="2026-03-06T15:18:29.618" v="505" actId="20577"/>
          <ac:spMkLst>
            <pc:docMk/>
            <pc:sldMk cId="2113408013" sldId="781"/>
            <ac:spMk id="11" creationId="{6A8A5EB1-AE80-13C3-FD1D-1F585628E086}"/>
          </ac:spMkLst>
        </pc:spChg>
      </pc:sldChg>
      <pc:sldChg chg="modSp add mod">
        <pc:chgData name="Trenton Jones" userId="1897b316-4bbf-4075-a4de-1620b428cd4b" providerId="ADAL" clId="{5D9D025D-BE4D-460F-943D-467454A82156}" dt="2026-03-06T15:19:50.912" v="575" actId="20577"/>
        <pc:sldMkLst>
          <pc:docMk/>
          <pc:sldMk cId="3974423338" sldId="782"/>
        </pc:sldMkLst>
        <pc:spChg chg="mod">
          <ac:chgData name="Trenton Jones" userId="1897b316-4bbf-4075-a4de-1620b428cd4b" providerId="ADAL" clId="{5D9D025D-BE4D-460F-943D-467454A82156}" dt="2026-03-06T15:19:07.269" v="533" actId="14100"/>
          <ac:spMkLst>
            <pc:docMk/>
            <pc:sldMk cId="3974423338" sldId="782"/>
            <ac:spMk id="8" creationId="{40B59F32-A2D4-C977-106C-565492BAFBD1}"/>
          </ac:spMkLst>
        </pc:spChg>
        <pc:spChg chg="mod">
          <ac:chgData name="Trenton Jones" userId="1897b316-4bbf-4075-a4de-1620b428cd4b" providerId="ADAL" clId="{5D9D025D-BE4D-460F-943D-467454A82156}" dt="2026-03-06T15:19:50.912" v="575" actId="20577"/>
          <ac:spMkLst>
            <pc:docMk/>
            <pc:sldMk cId="3974423338" sldId="782"/>
            <ac:spMk id="11" creationId="{D63A046C-0B1A-68F2-D288-87D2039F7100}"/>
          </ac:spMkLst>
        </pc:spChg>
      </pc:sldChg>
      <pc:sldChg chg="modSp add mod">
        <pc:chgData name="Trenton Jones" userId="1897b316-4bbf-4075-a4de-1620b428cd4b" providerId="ADAL" clId="{5D9D025D-BE4D-460F-943D-467454A82156}" dt="2026-03-13T15:04:12.408" v="3261" actId="20577"/>
        <pc:sldMkLst>
          <pc:docMk/>
          <pc:sldMk cId="313559406" sldId="783"/>
        </pc:sldMkLst>
        <pc:spChg chg="mod">
          <ac:chgData name="Trenton Jones" userId="1897b316-4bbf-4075-a4de-1620b428cd4b" providerId="ADAL" clId="{5D9D025D-BE4D-460F-943D-467454A82156}" dt="2026-03-13T15:04:12.408" v="3261" actId="20577"/>
          <ac:spMkLst>
            <pc:docMk/>
            <pc:sldMk cId="313559406" sldId="783"/>
            <ac:spMk id="4" creationId="{247B5F39-0081-4497-AC28-5A60296AB257}"/>
          </ac:spMkLst>
        </pc:spChg>
        <pc:spChg chg="mod">
          <ac:chgData name="Trenton Jones" userId="1897b316-4bbf-4075-a4de-1620b428cd4b" providerId="ADAL" clId="{5D9D025D-BE4D-460F-943D-467454A82156}" dt="2026-03-06T15:21:18.131" v="621" actId="20577"/>
          <ac:spMkLst>
            <pc:docMk/>
            <pc:sldMk cId="313559406" sldId="783"/>
            <ac:spMk id="11" creationId="{3BAF329A-D58A-E806-4A0F-D19F754F7195}"/>
          </ac:spMkLst>
        </pc:spChg>
        <pc:spChg chg="mod">
          <ac:chgData name="Trenton Jones" userId="1897b316-4bbf-4075-a4de-1620b428cd4b" providerId="ADAL" clId="{5D9D025D-BE4D-460F-943D-467454A82156}" dt="2026-03-06T15:20:56.697" v="613" actId="20577"/>
          <ac:spMkLst>
            <pc:docMk/>
            <pc:sldMk cId="313559406" sldId="783"/>
            <ac:spMk id="18" creationId="{3D3879BB-043B-E6A4-61BE-EA610CA5AB8D}"/>
          </ac:spMkLst>
        </pc:spChg>
      </pc:sldChg>
      <pc:sldChg chg="modSp add mod">
        <pc:chgData name="Trenton Jones" userId="1897b316-4bbf-4075-a4de-1620b428cd4b" providerId="ADAL" clId="{5D9D025D-BE4D-460F-943D-467454A82156}" dt="2026-03-13T15:05:46.050" v="3273" actId="20577"/>
        <pc:sldMkLst>
          <pc:docMk/>
          <pc:sldMk cId="595137938" sldId="784"/>
        </pc:sldMkLst>
        <pc:spChg chg="mod">
          <ac:chgData name="Trenton Jones" userId="1897b316-4bbf-4075-a4de-1620b428cd4b" providerId="ADAL" clId="{5D9D025D-BE4D-460F-943D-467454A82156}" dt="2026-03-13T15:05:46.050" v="3273" actId="20577"/>
          <ac:spMkLst>
            <pc:docMk/>
            <pc:sldMk cId="595137938" sldId="784"/>
            <ac:spMk id="11" creationId="{C180AF6E-BAD3-C2F6-B63A-95F9DFBBFF2A}"/>
          </ac:spMkLst>
        </pc:spChg>
        <pc:spChg chg="mod">
          <ac:chgData name="Trenton Jones" userId="1897b316-4bbf-4075-a4de-1620b428cd4b" providerId="ADAL" clId="{5D9D025D-BE4D-460F-943D-467454A82156}" dt="2026-03-06T15:25:23.355" v="1018" actId="20577"/>
          <ac:spMkLst>
            <pc:docMk/>
            <pc:sldMk cId="595137938" sldId="784"/>
            <ac:spMk id="18" creationId="{10EF4319-6F2F-8731-7699-9728BB010786}"/>
          </ac:spMkLst>
        </pc:spChg>
      </pc:sldChg>
      <pc:sldChg chg="modSp add mod">
        <pc:chgData name="Trenton Jones" userId="1897b316-4bbf-4075-a4de-1620b428cd4b" providerId="ADAL" clId="{5D9D025D-BE4D-460F-943D-467454A82156}" dt="2026-03-13T15:06:20.414" v="3276" actId="1076"/>
        <pc:sldMkLst>
          <pc:docMk/>
          <pc:sldMk cId="607266341" sldId="785"/>
        </pc:sldMkLst>
        <pc:spChg chg="mod">
          <ac:chgData name="Trenton Jones" userId="1897b316-4bbf-4075-a4de-1620b428cd4b" providerId="ADAL" clId="{5D9D025D-BE4D-460F-943D-467454A82156}" dt="2026-03-13T15:06:17.787" v="3275" actId="14100"/>
          <ac:spMkLst>
            <pc:docMk/>
            <pc:sldMk cId="607266341" sldId="785"/>
            <ac:spMk id="2" creationId="{DB1669C9-17B7-EE77-1F7F-F21D12E5DD7D}"/>
          </ac:spMkLst>
        </pc:spChg>
        <pc:spChg chg="mod">
          <ac:chgData name="Trenton Jones" userId="1897b316-4bbf-4075-a4de-1620b428cd4b" providerId="ADAL" clId="{5D9D025D-BE4D-460F-943D-467454A82156}" dt="2026-03-13T15:06:20.414" v="3276" actId="1076"/>
          <ac:spMkLst>
            <pc:docMk/>
            <pc:sldMk cId="607266341" sldId="785"/>
            <ac:spMk id="11" creationId="{E0CD1634-5704-0A2B-99EF-4D060F1836C5}"/>
          </ac:spMkLst>
        </pc:spChg>
      </pc:sldChg>
      <pc:sldChg chg="delSp modSp add mod ord">
        <pc:chgData name="Trenton Jones" userId="1897b316-4bbf-4075-a4de-1620b428cd4b" providerId="ADAL" clId="{5D9D025D-BE4D-460F-943D-467454A82156}" dt="2026-03-06T15:37:28.698" v="1176" actId="478"/>
        <pc:sldMkLst>
          <pc:docMk/>
          <pc:sldMk cId="3451651908" sldId="786"/>
        </pc:sldMkLst>
        <pc:spChg chg="mod">
          <ac:chgData name="Trenton Jones" userId="1897b316-4bbf-4075-a4de-1620b428cd4b" providerId="ADAL" clId="{5D9D025D-BE4D-460F-943D-467454A82156}" dt="2026-03-06T15:36:03.639" v="1161"/>
          <ac:spMkLst>
            <pc:docMk/>
            <pc:sldMk cId="3451651908" sldId="786"/>
            <ac:spMk id="11" creationId="{CF81F9B7-8B90-EDB9-3D4B-880776659A59}"/>
          </ac:spMkLst>
        </pc:spChg>
        <pc:spChg chg="mod">
          <ac:chgData name="Trenton Jones" userId="1897b316-4bbf-4075-a4de-1620b428cd4b" providerId="ADAL" clId="{5D9D025D-BE4D-460F-943D-467454A82156}" dt="2026-03-06T15:35:19.157" v="1155" actId="20577"/>
          <ac:spMkLst>
            <pc:docMk/>
            <pc:sldMk cId="3451651908" sldId="786"/>
            <ac:spMk id="18" creationId="{0BA1A67C-5130-ED1F-A920-3F6265B232B5}"/>
          </ac:spMkLst>
        </pc:spChg>
      </pc:sldChg>
      <pc:sldChg chg="modSp add mod">
        <pc:chgData name="Trenton Jones" userId="1897b316-4bbf-4075-a4de-1620b428cd4b" providerId="ADAL" clId="{5D9D025D-BE4D-460F-943D-467454A82156}" dt="2026-03-06T15:38:25.748" v="1207" actId="20577"/>
        <pc:sldMkLst>
          <pc:docMk/>
          <pc:sldMk cId="530093023" sldId="787"/>
        </pc:sldMkLst>
        <pc:spChg chg="mod">
          <ac:chgData name="Trenton Jones" userId="1897b316-4bbf-4075-a4de-1620b428cd4b" providerId="ADAL" clId="{5D9D025D-BE4D-460F-943D-467454A82156}" dt="2026-03-06T15:38:25.748" v="1207" actId="20577"/>
          <ac:spMkLst>
            <pc:docMk/>
            <pc:sldMk cId="530093023" sldId="787"/>
            <ac:spMk id="11" creationId="{BB7E34C2-AB35-EA58-D82E-732AEB437540}"/>
          </ac:spMkLst>
        </pc:spChg>
      </pc:sldChg>
      <pc:sldChg chg="delSp modSp add mod ord">
        <pc:chgData name="Trenton Jones" userId="1897b316-4bbf-4075-a4de-1620b428cd4b" providerId="ADAL" clId="{5D9D025D-BE4D-460F-943D-467454A82156}" dt="2026-03-13T15:19:43.454" v="3541"/>
        <pc:sldMkLst>
          <pc:docMk/>
          <pc:sldMk cId="1356309530" sldId="788"/>
        </pc:sldMkLst>
        <pc:spChg chg="mod">
          <ac:chgData name="Trenton Jones" userId="1897b316-4bbf-4075-a4de-1620b428cd4b" providerId="ADAL" clId="{5D9D025D-BE4D-460F-943D-467454A82156}" dt="2026-03-13T15:06:42.245" v="3277" actId="20577"/>
          <ac:spMkLst>
            <pc:docMk/>
            <pc:sldMk cId="1356309530" sldId="788"/>
            <ac:spMk id="2" creationId="{720B90E5-0BFA-5A1D-CDEF-1053BBD38B30}"/>
          </ac:spMkLst>
        </pc:spChg>
        <pc:spChg chg="mod">
          <ac:chgData name="Trenton Jones" userId="1897b316-4bbf-4075-a4de-1620b428cd4b" providerId="ADAL" clId="{5D9D025D-BE4D-460F-943D-467454A82156}" dt="2026-03-06T15:50:21.662" v="1363"/>
          <ac:spMkLst>
            <pc:docMk/>
            <pc:sldMk cId="1356309530" sldId="788"/>
            <ac:spMk id="3" creationId="{58723A03-423C-E8F4-FDEB-96239ADCB57B}"/>
          </ac:spMkLst>
        </pc:spChg>
        <pc:spChg chg="mod">
          <ac:chgData name="Trenton Jones" userId="1897b316-4bbf-4075-a4de-1620b428cd4b" providerId="ADAL" clId="{5D9D025D-BE4D-460F-943D-467454A82156}" dt="2026-03-06T15:47:20.592" v="1338" actId="14100"/>
          <ac:spMkLst>
            <pc:docMk/>
            <pc:sldMk cId="1356309530" sldId="788"/>
            <ac:spMk id="5" creationId="{1748B2E7-FA01-D9A8-168E-FE4C19554E7A}"/>
          </ac:spMkLst>
        </pc:spChg>
      </pc:sldChg>
      <pc:sldChg chg="delSp modSp add mod">
        <pc:chgData name="Trenton Jones" userId="1897b316-4bbf-4075-a4de-1620b428cd4b" providerId="ADAL" clId="{5D9D025D-BE4D-460F-943D-467454A82156}" dt="2026-03-06T16:47:37.069" v="2436" actId="2710"/>
        <pc:sldMkLst>
          <pc:docMk/>
          <pc:sldMk cId="2963863908" sldId="789"/>
        </pc:sldMkLst>
        <pc:spChg chg="mod">
          <ac:chgData name="Trenton Jones" userId="1897b316-4bbf-4075-a4de-1620b428cd4b" providerId="ADAL" clId="{5D9D025D-BE4D-460F-943D-467454A82156}" dt="2026-03-06T16:47:37.069" v="2436" actId="2710"/>
          <ac:spMkLst>
            <pc:docMk/>
            <pc:sldMk cId="2963863908" sldId="789"/>
            <ac:spMk id="2" creationId="{79E2240F-A419-A364-E4C2-B43C2BF1E4D6}"/>
          </ac:spMkLst>
        </pc:spChg>
        <pc:spChg chg="mod">
          <ac:chgData name="Trenton Jones" userId="1897b316-4bbf-4075-a4de-1620b428cd4b" providerId="ADAL" clId="{5D9D025D-BE4D-460F-943D-467454A82156}" dt="2026-03-06T15:56:25.811" v="1474" actId="1076"/>
          <ac:spMkLst>
            <pc:docMk/>
            <pc:sldMk cId="2963863908" sldId="789"/>
            <ac:spMk id="3" creationId="{653D2ACE-0B23-5372-DB65-666215D21474}"/>
          </ac:spMkLst>
        </pc:spChg>
        <pc:spChg chg="mod">
          <ac:chgData name="Trenton Jones" userId="1897b316-4bbf-4075-a4de-1620b428cd4b" providerId="ADAL" clId="{5D9D025D-BE4D-460F-943D-467454A82156}" dt="2026-03-06T15:53:45.824" v="1465" actId="20577"/>
          <ac:spMkLst>
            <pc:docMk/>
            <pc:sldMk cId="2963863908" sldId="789"/>
            <ac:spMk id="5" creationId="{71D640F6-1BEF-4E4A-4765-89C3BD14EBC2}"/>
          </ac:spMkLst>
        </pc:spChg>
      </pc:sldChg>
      <pc:sldChg chg="addSp delSp modSp add mod addAnim delAnim modAnim">
        <pc:chgData name="Trenton Jones" userId="1897b316-4bbf-4075-a4de-1620b428cd4b" providerId="ADAL" clId="{5D9D025D-BE4D-460F-943D-467454A82156}" dt="2026-03-13T15:07:31.606" v="3282" actId="1076"/>
        <pc:sldMkLst>
          <pc:docMk/>
          <pc:sldMk cId="591605116" sldId="790"/>
        </pc:sldMkLst>
        <pc:spChg chg="mod">
          <ac:chgData name="Trenton Jones" userId="1897b316-4bbf-4075-a4de-1620b428cd4b" providerId="ADAL" clId="{5D9D025D-BE4D-460F-943D-467454A82156}" dt="2026-03-13T15:07:24.584" v="3281" actId="14100"/>
          <ac:spMkLst>
            <pc:docMk/>
            <pc:sldMk cId="591605116" sldId="790"/>
            <ac:spMk id="2" creationId="{7A35FBAB-AC2A-4DE6-FF1A-39189DA65C32}"/>
          </ac:spMkLst>
        </pc:spChg>
        <pc:spChg chg="mod">
          <ac:chgData name="Trenton Jones" userId="1897b316-4bbf-4075-a4de-1620b428cd4b" providerId="ADAL" clId="{5D9D025D-BE4D-460F-943D-467454A82156}" dt="2026-03-13T15:07:31.606" v="3282" actId="1076"/>
          <ac:spMkLst>
            <pc:docMk/>
            <pc:sldMk cId="591605116" sldId="790"/>
            <ac:spMk id="4" creationId="{77B4B980-570F-A217-7615-995C3655A4A1}"/>
          </ac:spMkLst>
        </pc:spChg>
      </pc:sldChg>
      <pc:sldChg chg="delSp modSp add mod modAnim">
        <pc:chgData name="Trenton Jones" userId="1897b316-4bbf-4075-a4de-1620b428cd4b" providerId="ADAL" clId="{5D9D025D-BE4D-460F-943D-467454A82156}" dt="2026-03-06T17:15:23.469" v="3037"/>
        <pc:sldMkLst>
          <pc:docMk/>
          <pc:sldMk cId="1204638874" sldId="793"/>
        </pc:sldMkLst>
        <pc:spChg chg="mod">
          <ac:chgData name="Trenton Jones" userId="1897b316-4bbf-4075-a4de-1620b428cd4b" providerId="ADAL" clId="{5D9D025D-BE4D-460F-943D-467454A82156}" dt="2026-03-06T17:10:07.957" v="3001"/>
          <ac:spMkLst>
            <pc:docMk/>
            <pc:sldMk cId="1204638874" sldId="793"/>
            <ac:spMk id="2" creationId="{BB6A6BE9-32B6-FBCF-E18E-604D67EDF59A}"/>
          </ac:spMkLst>
        </pc:spChg>
        <pc:spChg chg="mod">
          <ac:chgData name="Trenton Jones" userId="1897b316-4bbf-4075-a4de-1620b428cd4b" providerId="ADAL" clId="{5D9D025D-BE4D-460F-943D-467454A82156}" dt="2026-03-06T16:20:11.043" v="1956" actId="20577"/>
          <ac:spMkLst>
            <pc:docMk/>
            <pc:sldMk cId="1204638874" sldId="793"/>
            <ac:spMk id="5" creationId="{1D9327A9-8230-EAB7-C463-328073AA6193}"/>
          </ac:spMkLst>
        </pc:spChg>
      </pc:sldChg>
      <pc:sldChg chg="delSp modSp add mod modAnim">
        <pc:chgData name="Trenton Jones" userId="1897b316-4bbf-4075-a4de-1620b428cd4b" providerId="ADAL" clId="{5D9D025D-BE4D-460F-943D-467454A82156}" dt="2026-03-06T17:15:44.351" v="3041"/>
        <pc:sldMkLst>
          <pc:docMk/>
          <pc:sldMk cId="2516184596" sldId="794"/>
        </pc:sldMkLst>
        <pc:spChg chg="mod">
          <ac:chgData name="Trenton Jones" userId="1897b316-4bbf-4075-a4de-1620b428cd4b" providerId="ADAL" clId="{5D9D025D-BE4D-460F-943D-467454A82156}" dt="2026-03-06T17:10:07.957" v="3001"/>
          <ac:spMkLst>
            <pc:docMk/>
            <pc:sldMk cId="2516184596" sldId="794"/>
            <ac:spMk id="2" creationId="{E63B2C99-6C05-959D-7459-C687606B1C98}"/>
          </ac:spMkLst>
        </pc:spChg>
        <pc:spChg chg="mod">
          <ac:chgData name="Trenton Jones" userId="1897b316-4bbf-4075-a4de-1620b428cd4b" providerId="ADAL" clId="{5D9D025D-BE4D-460F-943D-467454A82156}" dt="2026-03-06T16:21:52.601" v="2010" actId="20577"/>
          <ac:spMkLst>
            <pc:docMk/>
            <pc:sldMk cId="2516184596" sldId="794"/>
            <ac:spMk id="5" creationId="{1164CCD5-F168-18EE-A50F-93B7BAFB829A}"/>
          </ac:spMkLst>
        </pc:spChg>
      </pc:sldChg>
      <pc:sldChg chg="modSp add mod modAnim">
        <pc:chgData name="Trenton Jones" userId="1897b316-4bbf-4075-a4de-1620b428cd4b" providerId="ADAL" clId="{5D9D025D-BE4D-460F-943D-467454A82156}" dt="2026-03-06T17:18:56.908" v="3071"/>
        <pc:sldMkLst>
          <pc:docMk/>
          <pc:sldMk cId="4292302856" sldId="801"/>
        </pc:sldMkLst>
        <pc:spChg chg="mod">
          <ac:chgData name="Trenton Jones" userId="1897b316-4bbf-4075-a4de-1620b428cd4b" providerId="ADAL" clId="{5D9D025D-BE4D-460F-943D-467454A82156}" dt="2026-03-06T17:09:45.148" v="2986" actId="20577"/>
          <ac:spMkLst>
            <pc:docMk/>
            <pc:sldMk cId="4292302856" sldId="801"/>
            <ac:spMk id="2" creationId="{02B78D1B-5897-55A9-13D3-7AA5C232BCFF}"/>
          </ac:spMkLst>
        </pc:spChg>
        <pc:spChg chg="mod">
          <ac:chgData name="Trenton Jones" userId="1897b316-4bbf-4075-a4de-1620b428cd4b" providerId="ADAL" clId="{5D9D025D-BE4D-460F-943D-467454A82156}" dt="2026-03-06T16:55:41.124" v="2535" actId="20577"/>
          <ac:spMkLst>
            <pc:docMk/>
            <pc:sldMk cId="4292302856" sldId="801"/>
            <ac:spMk id="5" creationId="{5E7C706C-BA8E-4AF1-2232-BED3038853F2}"/>
          </ac:spMkLst>
        </pc:spChg>
      </pc:sldChg>
      <pc:sldChg chg="modSp add mod modAnim">
        <pc:chgData name="Trenton Jones" userId="1897b316-4bbf-4075-a4de-1620b428cd4b" providerId="ADAL" clId="{5D9D025D-BE4D-460F-943D-467454A82156}" dt="2026-03-06T17:19:21.415" v="3077"/>
        <pc:sldMkLst>
          <pc:docMk/>
          <pc:sldMk cId="1997030261" sldId="802"/>
        </pc:sldMkLst>
        <pc:spChg chg="mod">
          <ac:chgData name="Trenton Jones" userId="1897b316-4bbf-4075-a4de-1620b428cd4b" providerId="ADAL" clId="{5D9D025D-BE4D-460F-943D-467454A82156}" dt="2026-03-06T17:02:29.623" v="2679" actId="113"/>
          <ac:spMkLst>
            <pc:docMk/>
            <pc:sldMk cId="1997030261" sldId="802"/>
            <ac:spMk id="2" creationId="{3D318CCF-811D-DA6F-5ED6-A5BF7CD32AB6}"/>
          </ac:spMkLst>
        </pc:spChg>
        <pc:spChg chg="mod">
          <ac:chgData name="Trenton Jones" userId="1897b316-4bbf-4075-a4de-1620b428cd4b" providerId="ADAL" clId="{5D9D025D-BE4D-460F-943D-467454A82156}" dt="2026-03-06T17:00:31.411" v="2587" actId="20577"/>
          <ac:spMkLst>
            <pc:docMk/>
            <pc:sldMk cId="1997030261" sldId="802"/>
            <ac:spMk id="5" creationId="{75AF4A12-FC4F-2BAC-3975-7231584533E6}"/>
          </ac:spMkLst>
        </pc:spChg>
      </pc:sldChg>
      <pc:sldChg chg="modSp add mod ord modAnim">
        <pc:chgData name="Trenton Jones" userId="1897b316-4bbf-4075-a4de-1620b428cd4b" providerId="ADAL" clId="{5D9D025D-BE4D-460F-943D-467454A82156}" dt="2026-03-13T15:19:55.992" v="3543"/>
        <pc:sldMkLst>
          <pc:docMk/>
          <pc:sldMk cId="1303955967" sldId="812"/>
        </pc:sldMkLst>
        <pc:spChg chg="mod">
          <ac:chgData name="Trenton Jones" userId="1897b316-4bbf-4075-a4de-1620b428cd4b" providerId="ADAL" clId="{5D9D025D-BE4D-460F-943D-467454A82156}" dt="2026-03-13T15:15:01.849" v="3506"/>
          <ac:spMkLst>
            <pc:docMk/>
            <pc:sldMk cId="1303955967" sldId="812"/>
            <ac:spMk id="2" creationId="{F0051CD2-C880-49B8-129C-65CCB54E9F58}"/>
          </ac:spMkLst>
        </pc:spChg>
        <pc:spChg chg="mod">
          <ac:chgData name="Trenton Jones" userId="1897b316-4bbf-4075-a4de-1620b428cd4b" providerId="ADAL" clId="{5D9D025D-BE4D-460F-943D-467454A82156}" dt="2026-03-13T15:16:11.103" v="3539" actId="207"/>
          <ac:spMkLst>
            <pc:docMk/>
            <pc:sldMk cId="1303955967" sldId="812"/>
            <ac:spMk id="4" creationId="{C165F65B-FA59-B9BA-7BBC-D90A9F4A3F87}"/>
          </ac:spMkLst>
        </pc:spChg>
        <pc:spChg chg="mod">
          <ac:chgData name="Trenton Jones" userId="1897b316-4bbf-4075-a4de-1620b428cd4b" providerId="ADAL" clId="{5D9D025D-BE4D-460F-943D-467454A82156}" dt="2026-03-13T15:13:15.575" v="3390" actId="14100"/>
          <ac:spMkLst>
            <pc:docMk/>
            <pc:sldMk cId="1303955967" sldId="812"/>
            <ac:spMk id="5" creationId="{66AF7DC9-DFE5-B815-50F3-0F76EB948B39}"/>
          </ac:spMkLst>
        </pc:spChg>
      </pc:sldChg>
    </pc:docChg>
  </pc:docChgLst>
  <pc:docChgLst>
    <pc:chgData name="Trenton Jones" userId="S::tjones@aaf.org::1897b316-4bbf-4075-a4de-1620b428cd4b" providerId="AD" clId="Web-{31FF1F97-3406-D172-BF36-5AE08365502E}"/>
    <pc:docChg chg="modSld">
      <pc:chgData name="Trenton Jones" userId="S::tjones@aaf.org::1897b316-4bbf-4075-a4de-1620b428cd4b" providerId="AD" clId="Web-{31FF1F97-3406-D172-BF36-5AE08365502E}" dt="2026-03-11T15:04:57.846" v="19"/>
      <pc:docMkLst>
        <pc:docMk/>
      </pc:docMkLst>
      <pc:sldChg chg="modSp">
        <pc:chgData name="Trenton Jones" userId="S::tjones@aaf.org::1897b316-4bbf-4075-a4de-1620b428cd4b" providerId="AD" clId="Web-{31FF1F97-3406-D172-BF36-5AE08365502E}" dt="2026-03-11T14:58:59.168" v="0"/>
        <pc:sldMkLst>
          <pc:docMk/>
          <pc:sldMk cId="2676862475" sldId="764"/>
        </pc:sldMkLst>
        <pc:picChg chg="mod">
          <ac:chgData name="Trenton Jones" userId="S::tjones@aaf.org::1897b316-4bbf-4075-a4de-1620b428cd4b" providerId="AD" clId="Web-{31FF1F97-3406-D172-BF36-5AE08365502E}" dt="2026-03-11T14:58:59.168" v="0"/>
          <ac:picMkLst>
            <pc:docMk/>
            <pc:sldMk cId="2676862475" sldId="764"/>
            <ac:picMk id="3" creationId="{5822C0FA-623C-5AEA-3F1E-ADC7A6A8C295}"/>
          </ac:picMkLst>
        </pc:picChg>
      </pc:sldChg>
      <pc:sldChg chg="modSp">
        <pc:chgData name="Trenton Jones" userId="S::tjones@aaf.org::1897b316-4bbf-4075-a4de-1620b428cd4b" providerId="AD" clId="Web-{31FF1F97-3406-D172-BF36-5AE08365502E}" dt="2026-03-11T14:59:25.231" v="3"/>
        <pc:sldMkLst>
          <pc:docMk/>
          <pc:sldMk cId="3417651782" sldId="770"/>
        </pc:sldMkLst>
        <pc:picChg chg="mod">
          <ac:chgData name="Trenton Jones" userId="S::tjones@aaf.org::1897b316-4bbf-4075-a4de-1620b428cd4b" providerId="AD" clId="Web-{31FF1F97-3406-D172-BF36-5AE08365502E}" dt="2026-03-11T14:59:25.231" v="3"/>
          <ac:picMkLst>
            <pc:docMk/>
            <pc:sldMk cId="3417651782" sldId="770"/>
            <ac:picMk id="3" creationId="{F920832A-5197-5B59-C669-5C9920CA994C}"/>
          </ac:picMkLst>
        </pc:picChg>
      </pc:sldChg>
      <pc:sldChg chg="modSp">
        <pc:chgData name="Trenton Jones" userId="S::tjones@aaf.org::1897b316-4bbf-4075-a4de-1620b428cd4b" providerId="AD" clId="Web-{31FF1F97-3406-D172-BF36-5AE08365502E}" dt="2026-03-11T14:59:54.388" v="4"/>
        <pc:sldMkLst>
          <pc:docMk/>
          <pc:sldMk cId="1818108830" sldId="771"/>
        </pc:sldMkLst>
        <pc:picChg chg="mod">
          <ac:chgData name="Trenton Jones" userId="S::tjones@aaf.org::1897b316-4bbf-4075-a4de-1620b428cd4b" providerId="AD" clId="Web-{31FF1F97-3406-D172-BF36-5AE08365502E}" dt="2026-03-11T14:59:54.388" v="4"/>
          <ac:picMkLst>
            <pc:docMk/>
            <pc:sldMk cId="1818108830" sldId="771"/>
            <ac:picMk id="3" creationId="{E3F665F4-9A51-2522-0220-748AD322294F}"/>
          </ac:picMkLst>
        </pc:picChg>
      </pc:sldChg>
      <pc:sldChg chg="modSp">
        <pc:chgData name="Trenton Jones" userId="S::tjones@aaf.org::1897b316-4bbf-4075-a4de-1620b428cd4b" providerId="AD" clId="Web-{31FF1F97-3406-D172-BF36-5AE08365502E}" dt="2026-03-11T15:00:19.998" v="5"/>
        <pc:sldMkLst>
          <pc:docMk/>
          <pc:sldMk cId="3199472802" sldId="780"/>
        </pc:sldMkLst>
        <pc:picChg chg="mod">
          <ac:chgData name="Trenton Jones" userId="S::tjones@aaf.org::1897b316-4bbf-4075-a4de-1620b428cd4b" providerId="AD" clId="Web-{31FF1F97-3406-D172-BF36-5AE08365502E}" dt="2026-03-11T15:00:19.998" v="5"/>
          <ac:picMkLst>
            <pc:docMk/>
            <pc:sldMk cId="3199472802" sldId="780"/>
            <ac:picMk id="16" creationId="{C481F73F-8951-D885-D388-C0B3895A55C0}"/>
          </ac:picMkLst>
        </pc:picChg>
      </pc:sldChg>
      <pc:sldChg chg="modSp">
        <pc:chgData name="Trenton Jones" userId="S::tjones@aaf.org::1897b316-4bbf-4075-a4de-1620b428cd4b" providerId="AD" clId="Web-{31FF1F97-3406-D172-BF36-5AE08365502E}" dt="2026-03-11T15:00:44.123" v="6"/>
        <pc:sldMkLst>
          <pc:docMk/>
          <pc:sldMk cId="3974423338" sldId="782"/>
        </pc:sldMkLst>
        <pc:picChg chg="mod">
          <ac:chgData name="Trenton Jones" userId="S::tjones@aaf.org::1897b316-4bbf-4075-a4de-1620b428cd4b" providerId="AD" clId="Web-{31FF1F97-3406-D172-BF36-5AE08365502E}" dt="2026-03-11T15:00:44.123" v="6"/>
          <ac:picMkLst>
            <pc:docMk/>
            <pc:sldMk cId="3974423338" sldId="782"/>
            <ac:picMk id="3" creationId="{96D18ABC-2965-B5C5-BACF-7FB410E5BA83}"/>
          </ac:picMkLst>
        </pc:picChg>
      </pc:sldChg>
      <pc:sldChg chg="modSp">
        <pc:chgData name="Trenton Jones" userId="S::tjones@aaf.org::1897b316-4bbf-4075-a4de-1620b428cd4b" providerId="AD" clId="Web-{31FF1F97-3406-D172-BF36-5AE08365502E}" dt="2026-03-11T15:03:57.314" v="16" actId="1076"/>
        <pc:sldMkLst>
          <pc:docMk/>
          <pc:sldMk cId="313559406" sldId="783"/>
        </pc:sldMkLst>
        <pc:spChg chg="mod">
          <ac:chgData name="Trenton Jones" userId="S::tjones@aaf.org::1897b316-4bbf-4075-a4de-1620b428cd4b" providerId="AD" clId="Web-{31FF1F97-3406-D172-BF36-5AE08365502E}" dt="2026-03-11T15:03:57.314" v="16" actId="1076"/>
          <ac:spMkLst>
            <pc:docMk/>
            <pc:sldMk cId="313559406" sldId="783"/>
            <ac:spMk id="4" creationId="{247B5F39-0081-4497-AC28-5A60296AB257}"/>
          </ac:spMkLst>
        </pc:spChg>
        <pc:picChg chg="mod modCrop">
          <ac:chgData name="Trenton Jones" userId="S::tjones@aaf.org::1897b316-4bbf-4075-a4de-1620b428cd4b" providerId="AD" clId="Web-{31FF1F97-3406-D172-BF36-5AE08365502E}" dt="2026-03-11T15:03:51.907" v="15" actId="1076"/>
          <ac:picMkLst>
            <pc:docMk/>
            <pc:sldMk cId="313559406" sldId="783"/>
            <ac:picMk id="3" creationId="{B99FC7BE-B54E-BA66-1F8F-F19E214BD0DC}"/>
          </ac:picMkLst>
        </pc:picChg>
      </pc:sldChg>
      <pc:sldChg chg="modSp">
        <pc:chgData name="Trenton Jones" userId="S::tjones@aaf.org::1897b316-4bbf-4075-a4de-1620b428cd4b" providerId="AD" clId="Web-{31FF1F97-3406-D172-BF36-5AE08365502E}" dt="2026-03-11T15:04:16.970" v="17"/>
        <pc:sldMkLst>
          <pc:docMk/>
          <pc:sldMk cId="595137938" sldId="784"/>
        </pc:sldMkLst>
        <pc:picChg chg="mod">
          <ac:chgData name="Trenton Jones" userId="S::tjones@aaf.org::1897b316-4bbf-4075-a4de-1620b428cd4b" providerId="AD" clId="Web-{31FF1F97-3406-D172-BF36-5AE08365502E}" dt="2026-03-11T15:04:16.970" v="17"/>
          <ac:picMkLst>
            <pc:docMk/>
            <pc:sldMk cId="595137938" sldId="784"/>
            <ac:picMk id="3" creationId="{32D9BA65-D5F9-12CE-5705-C87031B9F404}"/>
          </ac:picMkLst>
        </pc:picChg>
      </pc:sldChg>
      <pc:sldChg chg="modSp">
        <pc:chgData name="Trenton Jones" userId="S::tjones@aaf.org::1897b316-4bbf-4075-a4de-1620b428cd4b" providerId="AD" clId="Web-{31FF1F97-3406-D172-BF36-5AE08365502E}" dt="2026-03-11T15:04:37.798" v="18"/>
        <pc:sldMkLst>
          <pc:docMk/>
          <pc:sldMk cId="607266341" sldId="785"/>
        </pc:sldMkLst>
        <pc:picChg chg="mod">
          <ac:chgData name="Trenton Jones" userId="S::tjones@aaf.org::1897b316-4bbf-4075-a4de-1620b428cd4b" providerId="AD" clId="Web-{31FF1F97-3406-D172-BF36-5AE08365502E}" dt="2026-03-11T15:04:37.798" v="18"/>
          <ac:picMkLst>
            <pc:docMk/>
            <pc:sldMk cId="607266341" sldId="785"/>
            <ac:picMk id="3" creationId="{60D5801B-B953-AF8F-A2F8-B19378D08088}"/>
          </ac:picMkLst>
        </pc:picChg>
      </pc:sldChg>
      <pc:sldChg chg="modSp">
        <pc:chgData name="Trenton Jones" userId="S::tjones@aaf.org::1897b316-4bbf-4075-a4de-1620b428cd4b" providerId="AD" clId="Web-{31FF1F97-3406-D172-BF36-5AE08365502E}" dt="2026-03-11T15:04:57.846" v="19"/>
        <pc:sldMkLst>
          <pc:docMk/>
          <pc:sldMk cId="3451651908" sldId="786"/>
        </pc:sldMkLst>
        <pc:picChg chg="mod">
          <ac:chgData name="Trenton Jones" userId="S::tjones@aaf.org::1897b316-4bbf-4075-a4de-1620b428cd4b" providerId="AD" clId="Web-{31FF1F97-3406-D172-BF36-5AE08365502E}" dt="2026-03-11T15:04:57.846" v="19"/>
          <ac:picMkLst>
            <pc:docMk/>
            <pc:sldMk cId="3451651908" sldId="786"/>
            <ac:picMk id="3" creationId="{3AB2E6DF-D480-1C7B-BBCC-9DF818571C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99354517"/>
      </p:ext>
    </p:extLst>
  </p:cSld>
  <p:clrMap bg1="lt1" tx1="dk1" bg2="lt2" tx2="dk2" accent1="accent1" accent2="accent2" accent3="accent3" accent4="accent4" accent5="accent5" accent6="accent6" hlink="hlink" folHlink="folHlink"/>
  <p:notesStyle>
    <a:lvl1pPr defTabSz="171446" latinLnBrk="0">
      <a:lnSpc>
        <a:spcPct val="117999"/>
      </a:lnSpc>
      <a:defRPr sz="825">
        <a:latin typeface="+mn-lt"/>
        <a:ea typeface="+mn-ea"/>
        <a:cs typeface="+mn-cs"/>
        <a:sym typeface="Helvetica Neue"/>
      </a:defRPr>
    </a:lvl1pPr>
    <a:lvl2pPr indent="85723" defTabSz="171446" latinLnBrk="0">
      <a:lnSpc>
        <a:spcPct val="117999"/>
      </a:lnSpc>
      <a:defRPr sz="825">
        <a:latin typeface="+mn-lt"/>
        <a:ea typeface="+mn-ea"/>
        <a:cs typeface="+mn-cs"/>
        <a:sym typeface="Helvetica Neue"/>
      </a:defRPr>
    </a:lvl2pPr>
    <a:lvl3pPr indent="171446" defTabSz="171446" latinLnBrk="0">
      <a:lnSpc>
        <a:spcPct val="117999"/>
      </a:lnSpc>
      <a:defRPr sz="825">
        <a:latin typeface="+mn-lt"/>
        <a:ea typeface="+mn-ea"/>
        <a:cs typeface="+mn-cs"/>
        <a:sym typeface="Helvetica Neue"/>
      </a:defRPr>
    </a:lvl3pPr>
    <a:lvl4pPr indent="257169" defTabSz="171446" latinLnBrk="0">
      <a:lnSpc>
        <a:spcPct val="117999"/>
      </a:lnSpc>
      <a:defRPr sz="825">
        <a:latin typeface="+mn-lt"/>
        <a:ea typeface="+mn-ea"/>
        <a:cs typeface="+mn-cs"/>
        <a:sym typeface="Helvetica Neue"/>
      </a:defRPr>
    </a:lvl4pPr>
    <a:lvl5pPr indent="342891" defTabSz="171446" latinLnBrk="0">
      <a:lnSpc>
        <a:spcPct val="117999"/>
      </a:lnSpc>
      <a:defRPr sz="825">
        <a:latin typeface="+mn-lt"/>
        <a:ea typeface="+mn-ea"/>
        <a:cs typeface="+mn-cs"/>
        <a:sym typeface="Helvetica Neue"/>
      </a:defRPr>
    </a:lvl5pPr>
    <a:lvl6pPr indent="428614" defTabSz="171446" latinLnBrk="0">
      <a:lnSpc>
        <a:spcPct val="117999"/>
      </a:lnSpc>
      <a:defRPr sz="825">
        <a:latin typeface="+mn-lt"/>
        <a:ea typeface="+mn-ea"/>
        <a:cs typeface="+mn-cs"/>
        <a:sym typeface="Helvetica Neue"/>
      </a:defRPr>
    </a:lvl6pPr>
    <a:lvl7pPr indent="514337" defTabSz="171446" latinLnBrk="0">
      <a:lnSpc>
        <a:spcPct val="117999"/>
      </a:lnSpc>
      <a:defRPr sz="825">
        <a:latin typeface="+mn-lt"/>
        <a:ea typeface="+mn-ea"/>
        <a:cs typeface="+mn-cs"/>
        <a:sym typeface="Helvetica Neue"/>
      </a:defRPr>
    </a:lvl7pPr>
    <a:lvl8pPr indent="600060" defTabSz="171446" latinLnBrk="0">
      <a:lnSpc>
        <a:spcPct val="117999"/>
      </a:lnSpc>
      <a:defRPr sz="825">
        <a:latin typeface="+mn-lt"/>
        <a:ea typeface="+mn-ea"/>
        <a:cs typeface="+mn-cs"/>
        <a:sym typeface="Helvetica Neue"/>
      </a:defRPr>
    </a:lvl8pPr>
    <a:lvl9pPr indent="685783" defTabSz="171446" latinLnBrk="0">
      <a:lnSpc>
        <a:spcPct val="117999"/>
      </a:lnSpc>
      <a:defRPr sz="825">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825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73F17-A836-7FA4-0914-8091C9A30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B3095-AD93-E026-FC44-3B9AA9EDB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7975A-CB14-783C-F218-E90E823CD3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9974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FA67E-E187-1712-66F8-E132F71D0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642AA-2405-F83D-720E-962E18EA3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7A5FA-7B56-D733-C8B1-3E97D2DC92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847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495E4-5AFB-1B48-4D10-AE7788368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760A2-CF12-4958-076D-C4E6EFFE1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28A7C-9838-29A5-507E-86DDE2A0C7F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936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B167-F16B-B12C-35C1-2488AA6D9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C5E0B-E578-2E10-FFA0-16E2E5C06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13337-EE06-1273-4022-F0CDCD26AC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1274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B231B-84BD-CA65-54CA-BD35F2800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BF894-5956-B727-EAB6-23136F8D1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583D5-1A27-D435-C51E-4EE3A89339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7868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F0D58-3465-9423-B122-2B8FB7A3A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AFEF0-92D1-B557-0218-EBE26B158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81EB8-E74E-5803-8A30-96E12B39216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69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26E6F-D5EA-5A75-ECC8-8A40F0865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ECAAD-55DD-3740-4094-15A2A71D1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4A8C7-ACAB-E2CE-630B-A690BEE07D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883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617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E4F66-8CEC-E844-0A5A-B48C1ECE6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E6A74-885D-1EE8-31C6-419CD136AF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FCB005-0A90-F84E-0C51-13F3C3ACDB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6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2254C-ED1C-9669-C4E1-AD064AD09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A4114-2F2B-8DD9-8CC6-1699229F9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FBD4A-5493-C211-9944-EBE919EAF5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2904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2BA00-014F-3162-57E1-471FC68D6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B1161-6347-33F7-594C-2A1A7ECD44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E968935-2F74-7EC5-043D-EB129E95FD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603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C0C74-4E94-19BF-BF7F-46EFDE13C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1FD60-0C55-AE05-7357-C22F5C835EA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CAB4FE-E146-0A81-8081-EB55DC19DC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583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17DEE-AB98-D1EE-CFB0-B7DDF4DF4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D0FA3-D755-43C4-E66F-9D05917A7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22506-85BB-22FB-F5C2-F9ECC973FC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646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D50E-F9A3-110A-3081-4404BC218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B322B-694F-7F33-4267-8891C6F3E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D104E-78ED-A050-6C41-EB1B22A740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564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0E07C-6B8F-64E5-C365-4FD939094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3811A-FB4C-EE16-AC66-C9329924F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F8FB5-9375-E032-E609-231B2973BC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640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699878" y="741745"/>
            <a:ext cx="7324725" cy="564257"/>
          </a:xfrm>
          <a:prstGeom prst="rect">
            <a:avLst/>
          </a:prstGeom>
        </p:spPr>
        <p:txBody>
          <a:bodyPr lIns="121918" tIns="121918" rIns="121918" bIns="121918">
            <a:noAutofit/>
          </a:bodyPr>
          <a:lstStyle>
            <a:lvl1pPr algn="l" defTabSz="457182">
              <a:defRPr sz="3200" b="1" i="0" cap="none" spc="300">
                <a:solidFill>
                  <a:schemeClr val="tx1"/>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99878" y="1488011"/>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tx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tx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1741815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bg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bg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grpSp>
        <p:nvGrpSpPr>
          <p:cNvPr id="3" name="Group 2">
            <a:extLst>
              <a:ext uri="{FF2B5EF4-FFF2-40B4-BE49-F238E27FC236}">
                <a16:creationId xmlns:a16="http://schemas.microsoft.com/office/drawing/2014/main" id="{3B863F06-D51A-34C7-A9FD-0FDE74CCA31A}"/>
              </a:ext>
            </a:extLst>
          </p:cNvPr>
          <p:cNvGrpSpPr/>
          <p:nvPr userDrawn="1"/>
        </p:nvGrpSpPr>
        <p:grpSpPr>
          <a:xfrm flipH="1">
            <a:off x="-746151" y="-569859"/>
            <a:ext cx="1160210" cy="988547"/>
            <a:chOff x="3606523" y="2729563"/>
            <a:chExt cx="2384357" cy="2031572"/>
          </a:xfrm>
        </p:grpSpPr>
        <p:sp>
          <p:nvSpPr>
            <p:cNvPr id="4" name="Triangle 3">
              <a:extLst>
                <a:ext uri="{FF2B5EF4-FFF2-40B4-BE49-F238E27FC236}">
                  <a16:creationId xmlns:a16="http://schemas.microsoft.com/office/drawing/2014/main" id="{113AE8B0-3121-02A8-C3DB-FAF514B4C57B}"/>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5" name="Triangle 4">
              <a:extLst>
                <a:ext uri="{FF2B5EF4-FFF2-40B4-BE49-F238E27FC236}">
                  <a16:creationId xmlns:a16="http://schemas.microsoft.com/office/drawing/2014/main" id="{672F9168-9A17-B3B4-E7AC-894EE7835050}"/>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9" name="Group 8">
            <a:extLst>
              <a:ext uri="{FF2B5EF4-FFF2-40B4-BE49-F238E27FC236}">
                <a16:creationId xmlns:a16="http://schemas.microsoft.com/office/drawing/2014/main" id="{66B007FF-4D28-2EF8-0FEF-C80A4EB33FD0}"/>
              </a:ext>
            </a:extLst>
          </p:cNvPr>
          <p:cNvGrpSpPr/>
          <p:nvPr userDrawn="1"/>
        </p:nvGrpSpPr>
        <p:grpSpPr>
          <a:xfrm rot="7573392" flipH="1">
            <a:off x="8056316" y="207929"/>
            <a:ext cx="1544898" cy="1316317"/>
            <a:chOff x="3606523" y="2729563"/>
            <a:chExt cx="2384357" cy="2031572"/>
          </a:xfrm>
        </p:grpSpPr>
        <p:sp>
          <p:nvSpPr>
            <p:cNvPr id="10" name="Triangle 9">
              <a:extLst>
                <a:ext uri="{FF2B5EF4-FFF2-40B4-BE49-F238E27FC236}">
                  <a16:creationId xmlns:a16="http://schemas.microsoft.com/office/drawing/2014/main" id="{34AA1C6B-B755-DB39-90C8-04BEC0D7F0D8}"/>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riangle 10">
              <a:extLst>
                <a:ext uri="{FF2B5EF4-FFF2-40B4-BE49-F238E27FC236}">
                  <a16:creationId xmlns:a16="http://schemas.microsoft.com/office/drawing/2014/main" id="{72C5F35A-1E1A-5DB1-C4D3-4BDF747666BA}"/>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 name="Group 1">
            <a:extLst>
              <a:ext uri="{FF2B5EF4-FFF2-40B4-BE49-F238E27FC236}">
                <a16:creationId xmlns:a16="http://schemas.microsoft.com/office/drawing/2014/main" id="{B286B1D3-E021-65A6-36C0-683BE97DB878}"/>
              </a:ext>
            </a:extLst>
          </p:cNvPr>
          <p:cNvGrpSpPr/>
          <p:nvPr userDrawn="1"/>
        </p:nvGrpSpPr>
        <p:grpSpPr>
          <a:xfrm rot="2637424" flipH="1">
            <a:off x="8627856" y="1498863"/>
            <a:ext cx="934314" cy="796074"/>
            <a:chOff x="3606523" y="2729563"/>
            <a:chExt cx="2384357" cy="2031572"/>
          </a:xfrm>
        </p:grpSpPr>
        <p:sp>
          <p:nvSpPr>
            <p:cNvPr id="12" name="Triangle 11">
              <a:extLst>
                <a:ext uri="{FF2B5EF4-FFF2-40B4-BE49-F238E27FC236}">
                  <a16:creationId xmlns:a16="http://schemas.microsoft.com/office/drawing/2014/main" id="{0FC9629A-380D-D099-48A4-FBD595109664}"/>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3" name="Triangle 12">
              <a:extLst>
                <a:ext uri="{FF2B5EF4-FFF2-40B4-BE49-F238E27FC236}">
                  <a16:creationId xmlns:a16="http://schemas.microsoft.com/office/drawing/2014/main" id="{5AD71E52-F943-9F8E-4EFF-DC8653A34D84}"/>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14" name="Group 13">
            <a:extLst>
              <a:ext uri="{FF2B5EF4-FFF2-40B4-BE49-F238E27FC236}">
                <a16:creationId xmlns:a16="http://schemas.microsoft.com/office/drawing/2014/main" id="{BE154905-1974-BEB2-281A-A36BBD8D4FB6}"/>
              </a:ext>
            </a:extLst>
          </p:cNvPr>
          <p:cNvGrpSpPr/>
          <p:nvPr userDrawn="1"/>
        </p:nvGrpSpPr>
        <p:grpSpPr>
          <a:xfrm rot="18366376" flipH="1">
            <a:off x="-1333355" y="3980080"/>
            <a:ext cx="1875407" cy="1597924"/>
            <a:chOff x="3606523" y="2729563"/>
            <a:chExt cx="2384357" cy="2031572"/>
          </a:xfrm>
        </p:grpSpPr>
        <p:sp>
          <p:nvSpPr>
            <p:cNvPr id="15" name="Triangle 14">
              <a:extLst>
                <a:ext uri="{FF2B5EF4-FFF2-40B4-BE49-F238E27FC236}">
                  <a16:creationId xmlns:a16="http://schemas.microsoft.com/office/drawing/2014/main" id="{30257EE3-F9EE-BA09-8ACB-39E0BC0F8EA3}"/>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6" name="Triangle 15">
              <a:extLst>
                <a:ext uri="{FF2B5EF4-FFF2-40B4-BE49-F238E27FC236}">
                  <a16:creationId xmlns:a16="http://schemas.microsoft.com/office/drawing/2014/main" id="{F00A95DE-9DA7-60D9-B113-0FCC1B949432}"/>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17" name="Group 16">
            <a:extLst>
              <a:ext uri="{FF2B5EF4-FFF2-40B4-BE49-F238E27FC236}">
                <a16:creationId xmlns:a16="http://schemas.microsoft.com/office/drawing/2014/main" id="{EC19AC85-2421-0CC8-E205-4878A3E8883B}"/>
              </a:ext>
            </a:extLst>
          </p:cNvPr>
          <p:cNvGrpSpPr/>
          <p:nvPr userDrawn="1"/>
        </p:nvGrpSpPr>
        <p:grpSpPr>
          <a:xfrm flipH="1">
            <a:off x="-262467" y="4281541"/>
            <a:ext cx="1160210" cy="988547"/>
            <a:chOff x="3606523" y="2729563"/>
            <a:chExt cx="2384357" cy="2031572"/>
          </a:xfrm>
        </p:grpSpPr>
        <p:sp>
          <p:nvSpPr>
            <p:cNvPr id="20" name="Triangle 19">
              <a:extLst>
                <a:ext uri="{FF2B5EF4-FFF2-40B4-BE49-F238E27FC236}">
                  <a16:creationId xmlns:a16="http://schemas.microsoft.com/office/drawing/2014/main" id="{2BF6215B-837C-6AAB-996C-094680764A1C}"/>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1" name="Triangle 20">
              <a:extLst>
                <a:ext uri="{FF2B5EF4-FFF2-40B4-BE49-F238E27FC236}">
                  <a16:creationId xmlns:a16="http://schemas.microsoft.com/office/drawing/2014/main" id="{BDBF6192-018E-0679-3110-A71E4B293445}"/>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2" name="Group 21">
            <a:extLst>
              <a:ext uri="{FF2B5EF4-FFF2-40B4-BE49-F238E27FC236}">
                <a16:creationId xmlns:a16="http://schemas.microsoft.com/office/drawing/2014/main" id="{FC89ADB4-95A2-2612-A31A-56F384255141}"/>
              </a:ext>
            </a:extLst>
          </p:cNvPr>
          <p:cNvGrpSpPr/>
          <p:nvPr userDrawn="1"/>
        </p:nvGrpSpPr>
        <p:grpSpPr>
          <a:xfrm rot="16603204" flipH="1">
            <a:off x="7623809" y="3980080"/>
            <a:ext cx="1875407" cy="1597924"/>
            <a:chOff x="3606523" y="2729563"/>
            <a:chExt cx="2384357" cy="2031572"/>
          </a:xfrm>
        </p:grpSpPr>
        <p:sp>
          <p:nvSpPr>
            <p:cNvPr id="23" name="Triangle 22">
              <a:extLst>
                <a:ext uri="{FF2B5EF4-FFF2-40B4-BE49-F238E27FC236}">
                  <a16:creationId xmlns:a16="http://schemas.microsoft.com/office/drawing/2014/main" id="{5351C42A-E91B-FC03-BB56-053EA65F0AF9}"/>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4" name="Triangle 23">
              <a:extLst>
                <a:ext uri="{FF2B5EF4-FFF2-40B4-BE49-F238E27FC236}">
                  <a16:creationId xmlns:a16="http://schemas.microsoft.com/office/drawing/2014/main" id="{3637FDD5-5CA1-E16E-3DD1-BEC02D77C61C}"/>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5" name="Group 24">
            <a:extLst>
              <a:ext uri="{FF2B5EF4-FFF2-40B4-BE49-F238E27FC236}">
                <a16:creationId xmlns:a16="http://schemas.microsoft.com/office/drawing/2014/main" id="{8F608360-6AB9-BFFA-82FE-EDAF080562E3}"/>
              </a:ext>
            </a:extLst>
          </p:cNvPr>
          <p:cNvGrpSpPr/>
          <p:nvPr userDrawn="1"/>
        </p:nvGrpSpPr>
        <p:grpSpPr>
          <a:xfrm rot="3271636" flipH="1">
            <a:off x="-555750" y="-695147"/>
            <a:ext cx="1998732" cy="1703002"/>
            <a:chOff x="3606523" y="2729563"/>
            <a:chExt cx="2384357" cy="2031572"/>
          </a:xfrm>
        </p:grpSpPr>
        <p:sp>
          <p:nvSpPr>
            <p:cNvPr id="26" name="Triangle 25">
              <a:extLst>
                <a:ext uri="{FF2B5EF4-FFF2-40B4-BE49-F238E27FC236}">
                  <a16:creationId xmlns:a16="http://schemas.microsoft.com/office/drawing/2014/main" id="{672288F2-50B3-0794-20F3-E7331673F0A0}"/>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7" name="Triangle 26">
              <a:extLst>
                <a:ext uri="{FF2B5EF4-FFF2-40B4-BE49-F238E27FC236}">
                  <a16:creationId xmlns:a16="http://schemas.microsoft.com/office/drawing/2014/main" id="{B692CAE7-1E83-9466-7D62-53F2AF5EE28D}"/>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spTree>
    <p:extLst>
      <p:ext uri="{BB962C8B-B14F-4D97-AF65-F5344CB8AC3E}">
        <p14:creationId xmlns:p14="http://schemas.microsoft.com/office/powerpoint/2010/main" val="16256818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hoto - Horizont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0D2A25-B366-AFCD-5824-D9FEC8C1EE65}"/>
              </a:ext>
            </a:extLst>
          </p:cNvPr>
          <p:cNvSpPr/>
          <p:nvPr userDrawn="1"/>
        </p:nvSpPr>
        <p:spPr>
          <a:xfrm flipH="1">
            <a:off x="0" y="0"/>
            <a:ext cx="9144000" cy="4805680"/>
          </a:xfrm>
          <a:prstGeom prst="rect">
            <a:avLst/>
          </a:prstGeom>
          <a:solidFill>
            <a:srgbClr val="FFFE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rgbClr val="26467D"/>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rgbClr val="26467D"/>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5262500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Body Level One…"/>
          <p:cNvSpPr txBox="1">
            <a:spLocks noGrp="1"/>
          </p:cNvSpPr>
          <p:nvPr>
            <p:ph type="body" sz="quarter" idx="1"/>
          </p:nvPr>
        </p:nvSpPr>
        <p:spPr>
          <a:xfrm>
            <a:off x="895351" y="3357563"/>
            <a:ext cx="7358063" cy="219570"/>
          </a:xfrm>
          <a:prstGeom prst="rect">
            <a:avLst/>
          </a:prstGeom>
        </p:spPr>
        <p:txBody>
          <a:bodyPr anchor="t"/>
          <a:lstStyle>
            <a:lvl1pPr marL="0" indent="0" algn="ctr">
              <a:spcBef>
                <a:spcPts val="0"/>
              </a:spcBef>
              <a:buSzTx/>
              <a:buNone/>
              <a:defRPr sz="1200" i="1"/>
            </a:lvl1pPr>
            <a:lvl2pPr marL="396880" indent="-158752" algn="ctr">
              <a:spcBef>
                <a:spcPts val="0"/>
              </a:spcBef>
              <a:defRPr sz="1200" i="1"/>
            </a:lvl2pPr>
            <a:lvl3pPr marL="635008" indent="-158752" algn="ctr">
              <a:spcBef>
                <a:spcPts val="0"/>
              </a:spcBef>
              <a:defRPr sz="1200" i="1"/>
            </a:lvl3pPr>
            <a:lvl4pPr marL="873136" indent="-158752" algn="ctr">
              <a:spcBef>
                <a:spcPts val="0"/>
              </a:spcBef>
              <a:defRPr sz="1200" i="1"/>
            </a:lvl4pPr>
            <a:lvl5pPr marL="1111264" indent="-158752" algn="ctr">
              <a:spcBef>
                <a:spcPts val="0"/>
              </a:spcBef>
              <a:defRPr sz="1200" i="1"/>
            </a:lvl5pPr>
          </a:lstStyle>
          <a:p>
            <a:r>
              <a:t>Body Level One</a:t>
            </a:r>
          </a:p>
          <a:p>
            <a:pPr lvl="1"/>
            <a:r>
              <a:t>Body Level Two</a:t>
            </a:r>
          </a:p>
          <a:p>
            <a:pPr lvl="2"/>
            <a:r>
              <a:t>Body Level Three</a:t>
            </a:r>
          </a:p>
          <a:p>
            <a:pPr lvl="3"/>
            <a:r>
              <a:t>Body Level Four</a:t>
            </a:r>
          </a:p>
          <a:p>
            <a:pPr lvl="4"/>
            <a:r>
              <a:t>Body Level Five</a:t>
            </a:r>
          </a:p>
        </p:txBody>
      </p:sp>
      <p:sp>
        <p:nvSpPr>
          <p:cNvPr id="97" name="“Type a quote here.”"/>
          <p:cNvSpPr txBox="1">
            <a:spLocks noGrp="1"/>
          </p:cNvSpPr>
          <p:nvPr>
            <p:ph type="body" sz="quarter" idx="13"/>
          </p:nvPr>
        </p:nvSpPr>
        <p:spPr>
          <a:xfrm>
            <a:off x="895351" y="2278857"/>
            <a:ext cx="7358063" cy="309563"/>
          </a:xfrm>
          <a:prstGeom prst="rect">
            <a:avLst/>
          </a:prstGeom>
        </p:spPr>
        <p:txBody>
          <a:bodyPr/>
          <a:lstStyle>
            <a:lvl1pPr marL="0" indent="0" algn="ctr">
              <a:spcBef>
                <a:spcPts val="0"/>
              </a:spcBef>
              <a:buSzTx/>
              <a:buNone/>
              <a:defRPr>
                <a:latin typeface="Helvetica 65 Medium"/>
                <a:ea typeface="Helvetica 65 Medium"/>
                <a:cs typeface="Helvetica 65 Medium"/>
                <a:sym typeface="Helvetica Neue Medium"/>
              </a:defRPr>
            </a:lvl1pPr>
          </a:lstStyle>
          <a:p>
            <a:pPr marL="0" indent="0" algn="ctr">
              <a:spcBef>
                <a:spcPts val="0"/>
              </a:spcBef>
              <a:buSzTx/>
              <a:buNone/>
              <a:defRPr>
                <a:latin typeface="Helvetica 65 Medium"/>
                <a:ea typeface="Helvetica 65 Medium"/>
                <a:cs typeface="Helvetica 65 Medium"/>
                <a:sym typeface="Helvetica Neue Medium"/>
              </a:defRPr>
            </a:pPr>
            <a:endParaRPr/>
          </a:p>
        </p:txBody>
      </p:sp>
      <p:sp>
        <p:nvSpPr>
          <p:cNvPr id="98" name="Slide Number"/>
          <p:cNvSpPr txBox="1">
            <a:spLocks noGrp="1"/>
          </p:cNvSpPr>
          <p:nvPr>
            <p:ph type="sldNum" sz="quarter" idx="2"/>
          </p:nvPr>
        </p:nvSpPr>
        <p:spPr>
          <a:xfrm>
            <a:off x="4484637" y="4905376"/>
            <a:ext cx="169964" cy="172897"/>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685800" y="1597819"/>
            <a:ext cx="7772400" cy="1102520"/>
          </a:xfrm>
          <a:prstGeom prst="rect">
            <a:avLst/>
          </a:prstGeom>
        </p:spPr>
        <p:txBody>
          <a:bodyPr lIns="121919" tIns="121919" rIns="121919" bIns="121919"/>
          <a:lstStyle>
            <a:lvl1pPr defTabSz="457206">
              <a:defRPr sz="4350">
                <a:solidFill>
                  <a:srgbClr val="000000"/>
                </a:solidFill>
                <a:latin typeface="Calibri"/>
                <a:ea typeface="Calibri"/>
                <a:cs typeface="Calibri"/>
                <a:sym typeface="Calibri"/>
              </a:defRPr>
            </a:lvl1pPr>
          </a:lstStyle>
          <a:p>
            <a:r>
              <a:t>Title Text</a:t>
            </a:r>
          </a:p>
        </p:txBody>
      </p:sp>
      <p:sp>
        <p:nvSpPr>
          <p:cNvPr id="132" name="Body Level One…"/>
          <p:cNvSpPr txBox="1">
            <a:spLocks noGrp="1"/>
          </p:cNvSpPr>
          <p:nvPr>
            <p:ph type="body" sz="quarter" idx="1"/>
          </p:nvPr>
        </p:nvSpPr>
        <p:spPr>
          <a:xfrm>
            <a:off x="1371600" y="2914650"/>
            <a:ext cx="6400800" cy="1314450"/>
          </a:xfrm>
          <a:prstGeom prst="rect">
            <a:avLst/>
          </a:prstGeom>
        </p:spPr>
        <p:txBody>
          <a:bodyPr lIns="121919" tIns="121919" rIns="121919" bIns="121919" anchor="t"/>
          <a:lstStyle>
            <a:lvl1pPr marL="0" indent="0" algn="ctr" defTabSz="457206">
              <a:spcBef>
                <a:spcPts val="750"/>
              </a:spcBef>
              <a:buSzTx/>
              <a:buNone/>
              <a:defRPr sz="3150">
                <a:solidFill>
                  <a:srgbClr val="888888"/>
                </a:solidFill>
                <a:latin typeface="Calibri"/>
                <a:ea typeface="Calibri"/>
                <a:cs typeface="Calibri"/>
                <a:sym typeface="Calibri"/>
              </a:defRPr>
            </a:lvl1pPr>
            <a:lvl2pPr marL="0" indent="171452" algn="ctr" defTabSz="457206">
              <a:spcBef>
                <a:spcPts val="750"/>
              </a:spcBef>
              <a:buSzTx/>
              <a:buNone/>
              <a:defRPr sz="3150">
                <a:solidFill>
                  <a:srgbClr val="888888"/>
                </a:solidFill>
                <a:latin typeface="Calibri"/>
                <a:ea typeface="Calibri"/>
                <a:cs typeface="Calibri"/>
                <a:sym typeface="Calibri"/>
              </a:defRPr>
            </a:lvl2pPr>
            <a:lvl3pPr marL="0" indent="342904" algn="ctr" defTabSz="457206">
              <a:spcBef>
                <a:spcPts val="750"/>
              </a:spcBef>
              <a:buSzTx/>
              <a:buNone/>
              <a:defRPr sz="3150">
                <a:solidFill>
                  <a:srgbClr val="888888"/>
                </a:solidFill>
                <a:latin typeface="Calibri"/>
                <a:ea typeface="Calibri"/>
                <a:cs typeface="Calibri"/>
                <a:sym typeface="Calibri"/>
              </a:defRPr>
            </a:lvl3pPr>
            <a:lvl4pPr marL="0" indent="514356" algn="ctr" defTabSz="457206">
              <a:spcBef>
                <a:spcPts val="750"/>
              </a:spcBef>
              <a:buSzTx/>
              <a:buNone/>
              <a:defRPr sz="3150">
                <a:solidFill>
                  <a:srgbClr val="888888"/>
                </a:solidFill>
                <a:latin typeface="Calibri"/>
                <a:ea typeface="Calibri"/>
                <a:cs typeface="Calibri"/>
                <a:sym typeface="Calibri"/>
              </a:defRPr>
            </a:lvl4pPr>
            <a:lvl5pPr marL="0" indent="685809" algn="ctr" defTabSz="457206">
              <a:spcBef>
                <a:spcPts val="750"/>
              </a:spcBef>
              <a:buSzTx/>
              <a:buNone/>
              <a:defRPr sz="315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8430756" y="4770360"/>
            <a:ext cx="256044" cy="267653"/>
          </a:xfrm>
          <a:prstGeom prst="rect">
            <a:avLst/>
          </a:prstGeom>
        </p:spPr>
        <p:txBody>
          <a:bodyPr lIns="121919" tIns="121919" rIns="121919" bIns="121919" anchor="ctr"/>
          <a:lstStyle>
            <a:lvl1pPr algn="r" defTabSz="457206">
              <a:defRPr sz="1200">
                <a:solidFill>
                  <a:srgbClr val="888888"/>
                </a:solidFill>
                <a:latin typeface="Calibri"/>
                <a:ea typeface="Calibri"/>
                <a:cs typeface="Calibri"/>
                <a:sym typeface="Calibri"/>
              </a:defRPr>
            </a:lvl1pPr>
          </a:lstStyle>
          <a:p>
            <a:fld id="{86CB4B4D-7CA3-9044-876B-883B54F8677D}" type="slidenum">
              <a:t>‹#›</a:t>
            </a:fld>
            <a:endParaRPr dirty="0"/>
          </a:p>
        </p:txBody>
      </p:sp>
    </p:spTree>
    <p:extLst>
      <p:ext uri="{BB962C8B-B14F-4D97-AF65-F5344CB8AC3E}">
        <p14:creationId xmlns:p14="http://schemas.microsoft.com/office/powerpoint/2010/main" val="71038009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2E9398-BCE0-19B3-1F8A-F781E8C745ED}"/>
              </a:ext>
            </a:extLst>
          </p:cNvPr>
          <p:cNvSpPr/>
          <p:nvPr userDrawn="1"/>
        </p:nvSpPr>
        <p:spPr>
          <a:xfrm>
            <a:off x="448056" y="387586"/>
            <a:ext cx="8257032" cy="4054418"/>
          </a:xfrm>
          <a:prstGeom prst="rect">
            <a:avLst/>
          </a:prstGeom>
          <a:solidFill>
            <a:schemeClr val="bg1"/>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ext Placeholder 8">
            <a:extLst>
              <a:ext uri="{FF2B5EF4-FFF2-40B4-BE49-F238E27FC236}">
                <a16:creationId xmlns:a16="http://schemas.microsoft.com/office/drawing/2014/main" id="{E2B29CF0-1256-D429-3544-3B1011F393C5}"/>
              </a:ext>
            </a:extLst>
          </p:cNvPr>
          <p:cNvSpPr txBox="1">
            <a:spLocks/>
          </p:cNvSpPr>
          <p:nvPr userDrawn="1"/>
        </p:nvSpPr>
        <p:spPr>
          <a:xfrm>
            <a:off x="225632" y="4755914"/>
            <a:ext cx="3871912" cy="187325"/>
          </a:xfrm>
          <a:prstGeom prst="rect">
            <a:avLst/>
          </a:prstGeom>
        </p:spPr>
        <p:txBody>
          <a:bodyPr/>
          <a:lstStyle>
            <a:lvl1pPr marL="0" marR="0" indent="0" algn="l" defTabSz="309567" rtl="0" latinLnBrk="0">
              <a:lnSpc>
                <a:spcPct val="100000"/>
              </a:lnSpc>
              <a:spcBef>
                <a:spcPts val="2213"/>
              </a:spcBef>
              <a:spcAft>
                <a:spcPts val="0"/>
              </a:spcAft>
              <a:buClrTx/>
              <a:buSzPct val="125000"/>
              <a:buFontTx/>
              <a:buNone/>
              <a:tabLst/>
              <a:defRPr sz="900" b="1" i="0" u="none" strike="noStrike" cap="none" spc="200" baseline="0">
                <a:ln>
                  <a:noFill/>
                </a:ln>
                <a:solidFill>
                  <a:schemeClr val="tx1"/>
                </a:solidFill>
                <a:uFillTx/>
                <a:latin typeface="Poppins" pitchFamily="2" charset="77"/>
                <a:ea typeface="+mn-ea"/>
                <a:cs typeface="Poppins" pitchFamily="2" charset="77"/>
                <a:sym typeface="Helvetica Neue"/>
              </a:defRPr>
            </a:lvl1pPr>
            <a:lvl2pPr marL="238128"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2pPr>
            <a:lvl3pPr marL="476256"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3pPr>
            <a:lvl4pPr marL="714384"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4pPr>
            <a:lvl5pPr marL="952512"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hangingPunct="1"/>
            <a:r>
              <a:rPr lang="en-US" sz="700" dirty="0">
                <a:solidFill>
                  <a:schemeClr val="tx1"/>
                </a:solidFill>
              </a:rPr>
              <a:t>AAF HOW-TO GUIDE: ADVERTISING EDUCATION</a:t>
            </a:r>
          </a:p>
        </p:txBody>
      </p:sp>
    </p:spTree>
  </p:cSld>
  <p:clrMap bg1="lt1" tx1="dk1" bg2="lt2" tx2="dk2" accent1="accent1" accent2="accent2" accent3="accent3" accent4="accent4" accent5="accent5" accent6="accent6" hlink="hlink" folHlink="folHlink"/>
  <p:sldLayoutIdLst>
    <p:sldLayoutId id="2147483670" r:id="rId1"/>
    <p:sldLayoutId id="2147483674" r:id="rId2"/>
    <p:sldLayoutId id="2147483671" r:id="rId3"/>
    <p:sldLayoutId id="2147483658" r:id="rId4"/>
    <p:sldLayoutId id="2147483669" r:id="rId5"/>
  </p:sldLayoutIdLst>
  <p:transition spd="med"/>
  <p:hf sldNum="0" hdr="0" dt="0"/>
  <p:txStyles>
    <p:titleStyle>
      <a:lvl1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1pPr>
      <a:lvl2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2pPr>
      <a:lvl3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3pPr>
      <a:lvl4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4pPr>
      <a:lvl5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5pPr>
      <a:lvl6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6pPr>
      <a:lvl7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7pPr>
      <a:lvl8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8pPr>
      <a:lvl9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9pPr>
    </p:titleStyle>
    <p:bodyStyle>
      <a:lvl1pPr marL="23812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1pPr>
      <a:lvl2pPr marL="47625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2pPr>
      <a:lvl3pPr marL="71438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3pPr>
      <a:lvl4pPr marL="95251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4pPr>
      <a:lvl5pPr marL="1190640"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p:bodyStyle>
    <p:otherStyle>
      <a:lvl1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aaf.org/Public/Public/SpeakersBureau/Speakers_Bureau_Home.aspx?hkey=a14e13d7-9193-4d46-a027-111cd5d5ddc7" TargetMode="External"/><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aaf.org/Public/Public/Events/National-Student-Advertising-Competition/NSAC_Home.aspx"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aaf.org/Public/Public/Education-and-Resources/Student/Campus-to-Corporate/Internships.aspx"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aaf.org/Public/Public/Education-and-Resources/Student/Student_Resources.asp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aaf.org/Public/Public/Education-and-Resources/Student/Student_Resources.aspx"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aaf.org/Public/Public/Education-and-Resources/Student/Student_Resources.aspx"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aaf.org/Public/Public/SpeakersBureau/Speakers_Bureau_Home.aspx"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aaf.org/Public/Public/Education-and-Resources/Educator/Educator_Resources.aspx"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aaf.org/Public/Public/Education-and-Resources/Educator/Educator_Resources.aspx"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aising their hands&#10;&#10;AI-generated content may be incorrect.">
            <a:extLst>
              <a:ext uri="{FF2B5EF4-FFF2-40B4-BE49-F238E27FC236}">
                <a16:creationId xmlns:a16="http://schemas.microsoft.com/office/drawing/2014/main" id="{9838D0C9-DC6D-34F8-1253-7819D1B8F9D2}"/>
              </a:ext>
            </a:extLst>
          </p:cNvPr>
          <p:cNvPicPr>
            <a:picLocks noChangeAspect="1"/>
          </p:cNvPicPr>
          <p:nvPr/>
        </p:nvPicPr>
        <p:blipFill>
          <a:blip r:embed="rId3" cstate="print">
            <a:extLst>
              <a:ext uri="{28A0092B-C50C-407E-A947-70E740481C1C}">
                <a14:useLocalDpi xmlns:a14="http://schemas.microsoft.com/office/drawing/2010/main" val="0"/>
              </a:ext>
            </a:extLst>
          </a:blip>
          <a:srcRect l="-141" t="10984" r="141" b="5402"/>
          <a:stretch>
            <a:fillRect/>
          </a:stretch>
        </p:blipFill>
        <p:spPr>
          <a:xfrm>
            <a:off x="-57665" y="-32122"/>
            <a:ext cx="9290845" cy="5175623"/>
          </a:xfrm>
          <a:prstGeom prst="rect">
            <a:avLst/>
          </a:prstGeom>
        </p:spPr>
      </p:pic>
      <p:sp>
        <p:nvSpPr>
          <p:cNvPr id="24" name="Round Diagonal Corner Rectangle 23">
            <a:extLst>
              <a:ext uri="{FF2B5EF4-FFF2-40B4-BE49-F238E27FC236}">
                <a16:creationId xmlns:a16="http://schemas.microsoft.com/office/drawing/2014/main" id="{CE6187DA-C2E5-74BC-8966-4B70739BEBDC}"/>
              </a:ext>
            </a:extLst>
          </p:cNvPr>
          <p:cNvSpPr/>
          <p:nvPr/>
        </p:nvSpPr>
        <p:spPr>
          <a:xfrm>
            <a:off x="329514" y="271849"/>
            <a:ext cx="4872073" cy="4554984"/>
          </a:xfrm>
          <a:prstGeom prst="round2DiagRect">
            <a:avLst/>
          </a:prstGeom>
          <a:solidFill>
            <a:srgbClr val="2FC3E5">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57F2CF28-5AAD-024B-9BB3-2823F3568D43}"/>
              </a:ext>
            </a:extLst>
          </p:cNvPr>
          <p:cNvSpPr txBox="1">
            <a:spLocks/>
          </p:cNvSpPr>
          <p:nvPr/>
        </p:nvSpPr>
        <p:spPr>
          <a:xfrm>
            <a:off x="781104" y="1549406"/>
            <a:ext cx="4078585"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200"/>
              </a:lnSpc>
              <a:defRPr sz="7500" spc="700">
                <a:latin typeface="Arial"/>
                <a:ea typeface="Arial"/>
                <a:cs typeface="Arial"/>
                <a:sym typeface="Arial"/>
              </a:defRPr>
            </a:pPr>
            <a:r>
              <a:rPr lang="en-US" sz="4000" b="1" spc="300" dirty="0">
                <a:solidFill>
                  <a:srgbClr val="FFFEFF"/>
                </a:solidFill>
                <a:latin typeface="Poppins"/>
                <a:ea typeface="Arial"/>
                <a:cs typeface="Poppins"/>
                <a:sym typeface="Arial"/>
              </a:rPr>
              <a:t>ADVERTISING EDUCATION</a:t>
            </a:r>
          </a:p>
        </p:txBody>
      </p:sp>
      <p:grpSp>
        <p:nvGrpSpPr>
          <p:cNvPr id="2" name="Group 1">
            <a:extLst>
              <a:ext uri="{FF2B5EF4-FFF2-40B4-BE49-F238E27FC236}">
                <a16:creationId xmlns:a16="http://schemas.microsoft.com/office/drawing/2014/main" id="{4B74FEB4-3601-821C-F82D-C3BB2130FB82}"/>
              </a:ext>
            </a:extLst>
          </p:cNvPr>
          <p:cNvGrpSpPr/>
          <p:nvPr/>
        </p:nvGrpSpPr>
        <p:grpSpPr>
          <a:xfrm>
            <a:off x="7212914" y="4102933"/>
            <a:ext cx="1660375" cy="723900"/>
            <a:chOff x="7212914" y="4102933"/>
            <a:chExt cx="1660375" cy="723900"/>
          </a:xfrm>
        </p:grpSpPr>
        <p:sp>
          <p:nvSpPr>
            <p:cNvPr id="19" name="Round Diagonal Corner Rectangle 18">
              <a:extLst>
                <a:ext uri="{FF2B5EF4-FFF2-40B4-BE49-F238E27FC236}">
                  <a16:creationId xmlns:a16="http://schemas.microsoft.com/office/drawing/2014/main" id="{C5027C96-4515-E984-904E-F62D9134BD2C}"/>
                </a:ext>
              </a:extLst>
            </p:cNvPr>
            <p:cNvSpPr/>
            <p:nvPr/>
          </p:nvSpPr>
          <p:spPr>
            <a:xfrm>
              <a:off x="7212914" y="4102933"/>
              <a:ext cx="1660375" cy="723900"/>
            </a:xfrm>
            <a:prstGeom prst="round2Diag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pic>
          <p:nvPicPr>
            <p:cNvPr id="21" name="Picture 20" descr="A red and blue logo&#10;&#10;AI-generated content may be incorrect.">
              <a:extLst>
                <a:ext uri="{FF2B5EF4-FFF2-40B4-BE49-F238E27FC236}">
                  <a16:creationId xmlns:a16="http://schemas.microsoft.com/office/drawing/2014/main" id="{EE3FA502-22ED-CF16-70E5-80A190435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95" y="4280381"/>
              <a:ext cx="1276867" cy="349010"/>
            </a:xfrm>
            <a:prstGeom prst="rect">
              <a:avLst/>
            </a:prstGeom>
          </p:spPr>
        </p:pic>
      </p:grpSp>
      <p:sp>
        <p:nvSpPr>
          <p:cNvPr id="22" name="TextBox 21">
            <a:extLst>
              <a:ext uri="{FF2B5EF4-FFF2-40B4-BE49-F238E27FC236}">
                <a16:creationId xmlns:a16="http://schemas.microsoft.com/office/drawing/2014/main" id="{A8C91813-CFA0-972C-4614-131C21B1D3C3}"/>
              </a:ext>
            </a:extLst>
          </p:cNvPr>
          <p:cNvSpPr txBox="1"/>
          <p:nvPr/>
        </p:nvSpPr>
        <p:spPr>
          <a:xfrm>
            <a:off x="818387" y="3093100"/>
            <a:ext cx="2827439"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b="1" spc="300" dirty="0">
                <a:solidFill>
                  <a:schemeClr val="bg1"/>
                </a:solidFill>
                <a:latin typeface="Poppins"/>
                <a:ea typeface="Arial"/>
                <a:cs typeface="Poppins"/>
                <a:sym typeface="Arial"/>
              </a:rPr>
              <a:t>HOW-TO GUIDE </a:t>
            </a:r>
            <a:endParaRPr lang="en-US" sz="1800" spc="-56" dirty="0">
              <a:solidFill>
                <a:schemeClr val="bg1"/>
              </a:solidFill>
              <a:latin typeface="Poppins" pitchFamily="2" charset="77"/>
              <a:ea typeface="Arial"/>
              <a:cs typeface="Poppins" pitchFamily="2" charset="77"/>
              <a:sym typeface="Arial"/>
            </a:endParaRPr>
          </a:p>
        </p:txBody>
      </p:sp>
    </p:spTree>
    <p:extLst>
      <p:ext uri="{BB962C8B-B14F-4D97-AF65-F5344CB8AC3E}">
        <p14:creationId xmlns:p14="http://schemas.microsoft.com/office/powerpoint/2010/main" val="402400537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D8A0-09AF-2676-FB93-9CAE5BE06786}"/>
            </a:ext>
          </a:extLst>
        </p:cNvPr>
        <p:cNvGrpSpPr/>
        <p:nvPr/>
      </p:nvGrpSpPr>
      <p:grpSpPr>
        <a:xfrm>
          <a:off x="0" y="0"/>
          <a:ext cx="0" cy="0"/>
          <a:chOff x="0" y="0"/>
          <a:chExt cx="0" cy="0"/>
        </a:xfrm>
      </p:grpSpPr>
      <p:sp>
        <p:nvSpPr>
          <p:cNvPr id="2" name="Round Diagonal Corner Rectangle 1">
            <a:extLst>
              <a:ext uri="{FF2B5EF4-FFF2-40B4-BE49-F238E27FC236}">
                <a16:creationId xmlns:a16="http://schemas.microsoft.com/office/drawing/2014/main" id="{37EF2367-4DC7-ABEE-441B-852840186906}"/>
              </a:ext>
            </a:extLst>
          </p:cNvPr>
          <p:cNvSpPr/>
          <p:nvPr/>
        </p:nvSpPr>
        <p:spPr>
          <a:xfrm>
            <a:off x="329514" y="1696995"/>
            <a:ext cx="4242486" cy="2436698"/>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D63A046C-0B1A-68F2-D288-87D2039F7100}"/>
              </a:ext>
            </a:extLst>
          </p:cNvPr>
          <p:cNvSpPr txBox="1"/>
          <p:nvPr/>
        </p:nvSpPr>
        <p:spPr>
          <a:xfrm>
            <a:off x="657897" y="2000148"/>
            <a:ext cx="3498467" cy="1815818"/>
          </a:xfrm>
          <a:prstGeom prst="rect">
            <a:avLst/>
          </a:prstGeom>
          <a:noFill/>
        </p:spPr>
        <p:txBody>
          <a:bodyPr wrap="square" rtlCol="0">
            <a:spAutoFit/>
          </a:bodyPr>
          <a:lstStyle/>
          <a:p>
            <a:pPr algn="l">
              <a:lnSpc>
                <a:spcPts val="1500"/>
              </a:lnSpc>
              <a:spcAft>
                <a:spcPts val="900"/>
              </a:spcAft>
            </a:pPr>
            <a:r>
              <a:rPr lang="en-US" sz="1050" dirty="0">
                <a:solidFill>
                  <a:schemeClr val="bg1"/>
                </a:solidFill>
                <a:latin typeface="Poppins" pitchFamily="2" charset="77"/>
                <a:cs typeface="Poppins" pitchFamily="2" charset="77"/>
              </a:rPr>
              <a:t>An important objective of this guide is to encourage chapters to think about advertising education and explore educational possibilities in all chapter activity. Many of the projects and events that chapters regularly conduct are educational in nature. However, in planning, most chapters do not take this approach. Consequently, opportunities in advertising education are overlooked.</a:t>
            </a:r>
          </a:p>
        </p:txBody>
      </p:sp>
      <p:pic>
        <p:nvPicPr>
          <p:cNvPr id="3" name="Picture 2">
            <a:extLst>
              <a:ext uri="{FF2B5EF4-FFF2-40B4-BE49-F238E27FC236}">
                <a16:creationId xmlns:a16="http://schemas.microsoft.com/office/drawing/2014/main" id="{96D18ABC-2965-B5C5-BACF-7FB410E5BA83}"/>
              </a:ext>
            </a:extLst>
          </p:cNvPr>
          <p:cNvPicPr>
            <a:picLocks noChangeAspect="1"/>
          </p:cNvPicPr>
          <p:nvPr/>
        </p:nvPicPr>
        <p:blipFill>
          <a:blip r:embed="rId2"/>
          <a:srcRect l="19488" r="19488"/>
          <a:stretch>
            <a:fillRect/>
          </a:stretch>
        </p:blipFill>
        <p:spPr>
          <a:xfrm>
            <a:off x="4436824" y="0"/>
            <a:ext cx="4707176" cy="5143500"/>
          </a:xfrm>
          <a:prstGeom prst="rect">
            <a:avLst/>
          </a:prstGeom>
        </p:spPr>
      </p:pic>
      <p:sp>
        <p:nvSpPr>
          <p:cNvPr id="8" name="AN OVERVIEW OF multicultural growth  impact and implications">
            <a:extLst>
              <a:ext uri="{FF2B5EF4-FFF2-40B4-BE49-F238E27FC236}">
                <a16:creationId xmlns:a16="http://schemas.microsoft.com/office/drawing/2014/main" id="{40B59F32-A2D4-C977-106C-565492BAFBD1}"/>
              </a:ext>
            </a:extLst>
          </p:cNvPr>
          <p:cNvSpPr txBox="1">
            <a:spLocks/>
          </p:cNvSpPr>
          <p:nvPr/>
        </p:nvSpPr>
        <p:spPr>
          <a:xfrm>
            <a:off x="397102" y="362465"/>
            <a:ext cx="410731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EDUCATIONAL OPPORTUNITIES</a:t>
            </a:r>
          </a:p>
        </p:txBody>
      </p:sp>
    </p:spTree>
    <p:extLst>
      <p:ext uri="{BB962C8B-B14F-4D97-AF65-F5344CB8AC3E}">
        <p14:creationId xmlns:p14="http://schemas.microsoft.com/office/powerpoint/2010/main" val="397442333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530B8-9959-F5FE-47C2-F2AEC14560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9FC7BE-B54E-BA66-1F8F-F19E214BD0DC}"/>
              </a:ext>
            </a:extLst>
          </p:cNvPr>
          <p:cNvPicPr>
            <a:picLocks noChangeAspect="1"/>
          </p:cNvPicPr>
          <p:nvPr/>
        </p:nvPicPr>
        <p:blipFill>
          <a:blip r:embed="rId2"/>
          <a:srcRect l="24280" t="24556" r="536" b="410"/>
          <a:stretch>
            <a:fillRect/>
          </a:stretch>
        </p:blipFill>
        <p:spPr>
          <a:xfrm>
            <a:off x="3871706" y="1431568"/>
            <a:ext cx="5641584" cy="3759651"/>
          </a:xfrm>
          <a:prstGeom prst="rect">
            <a:avLst/>
          </a:prstGeom>
        </p:spPr>
      </p:pic>
      <p:sp>
        <p:nvSpPr>
          <p:cNvPr id="2" name="Round Diagonal Corner Rectangle 1">
            <a:extLst>
              <a:ext uri="{FF2B5EF4-FFF2-40B4-BE49-F238E27FC236}">
                <a16:creationId xmlns:a16="http://schemas.microsoft.com/office/drawing/2014/main" id="{7675D600-BF86-98BB-E565-8AB84C87F7B4}"/>
              </a:ext>
            </a:extLst>
          </p:cNvPr>
          <p:cNvSpPr/>
          <p:nvPr/>
        </p:nvSpPr>
        <p:spPr>
          <a:xfrm>
            <a:off x="334150" y="1109534"/>
            <a:ext cx="4032174" cy="2328912"/>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3BAF329A-D58A-E806-4A0F-D19F754F7195}"/>
              </a:ext>
            </a:extLst>
          </p:cNvPr>
          <p:cNvSpPr txBox="1"/>
          <p:nvPr/>
        </p:nvSpPr>
        <p:spPr>
          <a:xfrm>
            <a:off x="600728" y="1367345"/>
            <a:ext cx="3647525" cy="1942632"/>
          </a:xfrm>
          <a:prstGeom prst="rect">
            <a:avLst/>
          </a:prstGeom>
          <a:noFill/>
        </p:spPr>
        <p:txBody>
          <a:bodyPr wrap="square" rtlCol="0">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American Advertising Awards are an excellent advertising education program. This chapter event is not typically considered in terms of its educational value and instead is approached as a fundraiser or social event. The American Advertising Awards, however, are an ideal opportunity to educate the public and the profession about the value of advertising standards while also keeping the audience entertained.</a:t>
            </a:r>
          </a:p>
        </p:txBody>
      </p:sp>
      <p:sp>
        <p:nvSpPr>
          <p:cNvPr id="18" name="AN OVERVIEW OF multicultural growth  impact and implications">
            <a:extLst>
              <a:ext uri="{FF2B5EF4-FFF2-40B4-BE49-F238E27FC236}">
                <a16:creationId xmlns:a16="http://schemas.microsoft.com/office/drawing/2014/main" id="{3D3879BB-043B-E6A4-61BE-EA610CA5AB8D}"/>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AMERICAN ADVERTISING AWARDS</a:t>
            </a:r>
          </a:p>
        </p:txBody>
      </p:sp>
      <p:sp>
        <p:nvSpPr>
          <p:cNvPr id="4" name="Round Diagonal Corner Rectangle 3">
            <a:extLst>
              <a:ext uri="{FF2B5EF4-FFF2-40B4-BE49-F238E27FC236}">
                <a16:creationId xmlns:a16="http://schemas.microsoft.com/office/drawing/2014/main" id="{247B5F39-0081-4497-AC28-5A60296AB257}"/>
              </a:ext>
            </a:extLst>
          </p:cNvPr>
          <p:cNvSpPr/>
          <p:nvPr/>
        </p:nvSpPr>
        <p:spPr>
          <a:xfrm>
            <a:off x="6475795" y="2637403"/>
            <a:ext cx="2667630" cy="25060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spcAft>
                <a:spcPts val="600"/>
              </a:spcAft>
            </a:pPr>
            <a:r>
              <a:rPr lang="en-US" sz="900" b="1" dirty="0">
                <a:solidFill>
                  <a:schemeClr val="tx1"/>
                </a:solidFill>
                <a:latin typeface="Poppins" pitchFamily="2" charset="77"/>
                <a:cs typeface="Poppins" pitchFamily="2" charset="77"/>
              </a:rPr>
              <a:t>Educational Opportunities: </a:t>
            </a:r>
          </a:p>
          <a:p>
            <a:pPr marL="171450" indent="-112713" algn="l" defTabSz="825500">
              <a:spcAft>
                <a:spcPts val="600"/>
              </a:spcAft>
              <a:buFont typeface="Arial" panose="020B0604020202020204" pitchFamily="34" charset="0"/>
              <a:buChar char="•"/>
            </a:pPr>
            <a:r>
              <a:rPr lang="en-US" sz="900" dirty="0">
                <a:solidFill>
                  <a:schemeClr val="tx1"/>
                </a:solidFill>
                <a:latin typeface="Poppins" pitchFamily="2" charset="77"/>
                <a:cs typeface="Poppins" pitchFamily="2" charset="77"/>
              </a:rPr>
              <a:t>Invite the public</a:t>
            </a:r>
          </a:p>
          <a:p>
            <a:pPr marL="171450" indent="-112713" algn="l" defTabSz="825500">
              <a:spcAft>
                <a:spcPts val="600"/>
              </a:spcAft>
              <a:buFont typeface="Arial" panose="020B0604020202020204" pitchFamily="34" charset="0"/>
              <a:buChar char="•"/>
            </a:pPr>
            <a:r>
              <a:rPr lang="en-US" sz="900" dirty="0">
                <a:solidFill>
                  <a:schemeClr val="tx1"/>
                </a:solidFill>
                <a:latin typeface="Poppins" pitchFamily="2" charset="77"/>
                <a:cs typeface="Poppins" pitchFamily="2" charset="77"/>
              </a:rPr>
              <a:t>Invite local educators (HS/College)</a:t>
            </a:r>
          </a:p>
          <a:p>
            <a:pPr marL="171450" indent="-112713" algn="l" defTabSz="825500">
              <a:spcAft>
                <a:spcPts val="600"/>
              </a:spcAft>
              <a:buFont typeface="Arial" panose="020B0604020202020204" pitchFamily="34" charset="0"/>
              <a:buChar char="•"/>
            </a:pPr>
            <a:r>
              <a:rPr lang="en-US" sz="900" dirty="0">
                <a:solidFill>
                  <a:schemeClr val="tx1"/>
                </a:solidFill>
                <a:latin typeface="Poppins" pitchFamily="2" charset="77"/>
                <a:cs typeface="Poppins" pitchFamily="2" charset="77"/>
              </a:rPr>
              <a:t>Invite area students</a:t>
            </a:r>
          </a:p>
          <a:p>
            <a:pPr marL="171450" indent="-112713" algn="l" defTabSz="825500">
              <a:spcAft>
                <a:spcPts val="600"/>
              </a:spcAft>
              <a:buFont typeface="Arial" panose="020B0604020202020204" pitchFamily="34" charset="0"/>
              <a:buChar char="•"/>
            </a:pPr>
            <a:r>
              <a:rPr lang="en-US" sz="900" dirty="0">
                <a:solidFill>
                  <a:schemeClr val="tx1"/>
                </a:solidFill>
                <a:latin typeface="Poppins" pitchFamily="2" charset="77"/>
                <a:cs typeface="Poppins" pitchFamily="2" charset="77"/>
              </a:rPr>
              <a:t>Donate entries to students/schools</a:t>
            </a:r>
          </a:p>
        </p:txBody>
      </p:sp>
    </p:spTree>
    <p:extLst>
      <p:ext uri="{BB962C8B-B14F-4D97-AF65-F5344CB8AC3E}">
        <p14:creationId xmlns:p14="http://schemas.microsoft.com/office/powerpoint/2010/main" val="31355940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0DD86-2314-384B-2CA3-5C09708710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D9BA65-D5F9-12CE-5705-C87031B9F404}"/>
              </a:ext>
            </a:extLst>
          </p:cNvPr>
          <p:cNvPicPr>
            <a:picLocks noChangeAspect="1"/>
          </p:cNvPicPr>
          <p:nvPr/>
        </p:nvPicPr>
        <p:blipFill>
          <a:blip r:embed="rId2"/>
          <a:srcRect l="3419" r="3419"/>
          <a:stretch>
            <a:fillRect/>
          </a:stretch>
        </p:blipFill>
        <p:spPr>
          <a:xfrm>
            <a:off x="4126564" y="1552291"/>
            <a:ext cx="5017436" cy="3591209"/>
          </a:xfrm>
          <a:prstGeom prst="rect">
            <a:avLst/>
          </a:prstGeom>
        </p:spPr>
      </p:pic>
      <p:sp>
        <p:nvSpPr>
          <p:cNvPr id="2" name="Round Diagonal Corner Rectangle 1">
            <a:extLst>
              <a:ext uri="{FF2B5EF4-FFF2-40B4-BE49-F238E27FC236}">
                <a16:creationId xmlns:a16="http://schemas.microsoft.com/office/drawing/2014/main" id="{AD210D48-12C4-9305-59C2-E077F0A0196A}"/>
              </a:ext>
            </a:extLst>
          </p:cNvPr>
          <p:cNvSpPr/>
          <p:nvPr/>
        </p:nvSpPr>
        <p:spPr>
          <a:xfrm>
            <a:off x="273693" y="1109534"/>
            <a:ext cx="4032174" cy="2238229"/>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C180AF6E-BAD3-C2F6-B63A-95F9DFBBFF2A}"/>
              </a:ext>
            </a:extLst>
          </p:cNvPr>
          <p:cNvSpPr txBox="1"/>
          <p:nvPr/>
        </p:nvSpPr>
        <p:spPr>
          <a:xfrm>
            <a:off x="602076" y="1412687"/>
            <a:ext cx="3585720" cy="1623458"/>
          </a:xfrm>
          <a:prstGeom prst="rect">
            <a:avLst/>
          </a:prstGeom>
          <a:noFill/>
        </p:spPr>
        <p:txBody>
          <a:bodyPr wrap="square" rtlCol="0">
            <a:spAutoFit/>
          </a:bodyPr>
          <a:lstStyle/>
          <a:p>
            <a:pPr algn="l">
              <a:lnSpc>
                <a:spcPts val="1500"/>
              </a:lnSpc>
              <a:spcAft>
                <a:spcPts val="900"/>
              </a:spcAft>
            </a:pPr>
            <a:r>
              <a:rPr lang="en-US" sz="1050" dirty="0">
                <a:solidFill>
                  <a:schemeClr val="bg1"/>
                </a:solidFill>
                <a:latin typeface="Poppins" pitchFamily="2" charset="77"/>
                <a:cs typeface="Poppins" pitchFamily="2" charset="77"/>
              </a:rPr>
              <a:t>General membership meetings are vital educational programs focused on professional growth. Members attend to hear industry leaders discuss timely topics and to strengthen professional networks. Because many employers fund these memberships, chapters must ensure speakers provide relevant perspectives benefiting both the individual and their business.</a:t>
            </a:r>
          </a:p>
        </p:txBody>
      </p:sp>
      <p:sp>
        <p:nvSpPr>
          <p:cNvPr id="18" name="AN OVERVIEW OF multicultural growth  impact and implications">
            <a:extLst>
              <a:ext uri="{FF2B5EF4-FFF2-40B4-BE49-F238E27FC236}">
                <a16:creationId xmlns:a16="http://schemas.microsoft.com/office/drawing/2014/main" id="{10EF4319-6F2F-8731-7699-9728BB010786}"/>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GENERAL MEETINGS</a:t>
            </a:r>
          </a:p>
        </p:txBody>
      </p:sp>
      <p:sp>
        <p:nvSpPr>
          <p:cNvPr id="4" name="Round Diagonal Corner Rectangle 3">
            <a:extLst>
              <a:ext uri="{FF2B5EF4-FFF2-40B4-BE49-F238E27FC236}">
                <a16:creationId xmlns:a16="http://schemas.microsoft.com/office/drawing/2014/main" id="{68B70BEB-53CC-5A10-7810-A3FFBFE2A36E}"/>
              </a:ext>
            </a:extLst>
          </p:cNvPr>
          <p:cNvSpPr/>
          <p:nvPr/>
        </p:nvSpPr>
        <p:spPr>
          <a:xfrm>
            <a:off x="6854221" y="3347763"/>
            <a:ext cx="2569389" cy="179573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r>
              <a:rPr lang="en-US" sz="900" dirty="0">
                <a:solidFill>
                  <a:schemeClr val="tx1"/>
                </a:solidFill>
                <a:latin typeface="Poppins" pitchFamily="2" charset="77"/>
                <a:cs typeface="Poppins" pitchFamily="2" charset="77"/>
              </a:rPr>
              <a:t>To maximize value, leadership should </a:t>
            </a:r>
            <a:r>
              <a:rPr lang="en-US" sz="900" b="1" dirty="0">
                <a:solidFill>
                  <a:schemeClr val="tx1"/>
                </a:solidFill>
                <a:latin typeface="Poppins" pitchFamily="2" charset="77"/>
                <a:cs typeface="Poppins" pitchFamily="2" charset="77"/>
              </a:rPr>
              <a:t>provide speakers with chapter demographics</a:t>
            </a:r>
            <a:r>
              <a:rPr lang="en-US" sz="900" dirty="0">
                <a:solidFill>
                  <a:schemeClr val="tx1"/>
                </a:solidFill>
                <a:latin typeface="Poppins" pitchFamily="2" charset="77"/>
                <a:cs typeface="Poppins" pitchFamily="2" charset="77"/>
              </a:rPr>
              <a:t> to help them tailor their presentations. Promotion should clearly link the topic to the interests of various membership segments, reinforcing the professional importance of attending.</a:t>
            </a:r>
          </a:p>
        </p:txBody>
      </p:sp>
    </p:spTree>
    <p:extLst>
      <p:ext uri="{BB962C8B-B14F-4D97-AF65-F5344CB8AC3E}">
        <p14:creationId xmlns:p14="http://schemas.microsoft.com/office/powerpoint/2010/main" val="59513793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148BA-205E-AFA2-5871-55E0F1A81BCB}"/>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60D5801B-B953-AF8F-A2F8-B19378D08088}"/>
              </a:ext>
            </a:extLst>
          </p:cNvPr>
          <p:cNvPicPr>
            <a:picLocks noChangeAspect="1"/>
          </p:cNvPicPr>
          <p:nvPr/>
        </p:nvPicPr>
        <p:blipFill>
          <a:blip r:embed="rId2"/>
          <a:srcRect l="10705" r="10705"/>
          <a:stretch>
            <a:fillRect/>
          </a:stretch>
        </p:blipFill>
        <p:spPr>
          <a:xfrm>
            <a:off x="4126564" y="1552291"/>
            <a:ext cx="5017436" cy="3591209"/>
          </a:xfrm>
          <a:prstGeom prst="rect">
            <a:avLst/>
          </a:prstGeom>
        </p:spPr>
      </p:pic>
      <p:sp>
        <p:nvSpPr>
          <p:cNvPr id="2" name="Round Diagonal Corner Rectangle 1">
            <a:extLst>
              <a:ext uri="{FF2B5EF4-FFF2-40B4-BE49-F238E27FC236}">
                <a16:creationId xmlns:a16="http://schemas.microsoft.com/office/drawing/2014/main" id="{DB1669C9-17B7-EE77-1F7F-F21D12E5DD7D}"/>
              </a:ext>
            </a:extLst>
          </p:cNvPr>
          <p:cNvSpPr/>
          <p:nvPr/>
        </p:nvSpPr>
        <p:spPr>
          <a:xfrm>
            <a:off x="285085" y="1109534"/>
            <a:ext cx="4032174" cy="1372409"/>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E0CD1634-5704-0A2B-99EF-4D060F1836C5}"/>
              </a:ext>
            </a:extLst>
          </p:cNvPr>
          <p:cNvSpPr txBox="1"/>
          <p:nvPr/>
        </p:nvSpPr>
        <p:spPr>
          <a:xfrm>
            <a:off x="620408" y="1368679"/>
            <a:ext cx="3361527" cy="851387"/>
          </a:xfrm>
          <a:prstGeom prst="rect">
            <a:avLst/>
          </a:prstGeom>
          <a:noFill/>
        </p:spPr>
        <p:txBody>
          <a:bodyPr wrap="square" rtlCol="0">
            <a:spAutoFit/>
          </a:bodyPr>
          <a:lstStyle/>
          <a:p>
            <a:pPr algn="l">
              <a:lnSpc>
                <a:spcPts val="1500"/>
              </a:lnSpc>
              <a:spcAft>
                <a:spcPts val="900"/>
              </a:spcAft>
            </a:pPr>
            <a:r>
              <a:rPr lang="en-US" sz="1050" dirty="0">
                <a:solidFill>
                  <a:schemeClr val="bg1"/>
                </a:solidFill>
                <a:latin typeface="Poppins" pitchFamily="2" charset="77"/>
                <a:cs typeface="Poppins" pitchFamily="2" charset="77"/>
              </a:rPr>
              <a:t>Maximize speaker value by hosting receptions for networking and industry discussion. This creates opportunities for professional growth and potential chapter sponsorships.</a:t>
            </a:r>
          </a:p>
        </p:txBody>
      </p:sp>
      <p:sp>
        <p:nvSpPr>
          <p:cNvPr id="18" name="AN OVERVIEW OF multicultural growth  impact and implications">
            <a:extLst>
              <a:ext uri="{FF2B5EF4-FFF2-40B4-BE49-F238E27FC236}">
                <a16:creationId xmlns:a16="http://schemas.microsoft.com/office/drawing/2014/main" id="{ADE9FCF7-72B6-AA6C-62FE-F5555B1BDCA7}"/>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GENERAL MEETINGS</a:t>
            </a:r>
          </a:p>
        </p:txBody>
      </p:sp>
      <p:sp>
        <p:nvSpPr>
          <p:cNvPr id="4" name="Round Diagonal Corner Rectangle 3">
            <a:extLst>
              <a:ext uri="{FF2B5EF4-FFF2-40B4-BE49-F238E27FC236}">
                <a16:creationId xmlns:a16="http://schemas.microsoft.com/office/drawing/2014/main" id="{9C56AB5F-A44F-2B2A-E178-DC35EDE07B03}"/>
              </a:ext>
            </a:extLst>
          </p:cNvPr>
          <p:cNvSpPr/>
          <p:nvPr/>
        </p:nvSpPr>
        <p:spPr>
          <a:xfrm>
            <a:off x="6854221" y="4254605"/>
            <a:ext cx="2569389" cy="88889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r>
              <a:rPr lang="en-US" sz="900" dirty="0">
                <a:solidFill>
                  <a:schemeClr val="tx1"/>
                </a:solidFill>
                <a:latin typeface="Poppins" pitchFamily="2" charset="77"/>
                <a:cs typeface="Poppins" pitchFamily="2" charset="77"/>
              </a:rPr>
              <a:t>Visit the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AAF’s Speakers Bureau</a:t>
            </a:r>
            <a:r>
              <a:rPr lang="en-US" sz="900" dirty="0">
                <a:solidFill>
                  <a:schemeClr val="tx1"/>
                </a:solidFill>
                <a:latin typeface="Poppins" pitchFamily="2" charset="77"/>
                <a:cs typeface="Poppins" pitchFamily="2" charset="77"/>
              </a:rPr>
              <a:t> to find the right speaker for your next event. </a:t>
            </a:r>
          </a:p>
        </p:txBody>
      </p:sp>
    </p:spTree>
    <p:extLst>
      <p:ext uri="{BB962C8B-B14F-4D97-AF65-F5344CB8AC3E}">
        <p14:creationId xmlns:p14="http://schemas.microsoft.com/office/powerpoint/2010/main" val="60726634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B2A6A-0773-D916-02B8-98300F7C3E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B2E6DF-D480-1C7B-BBCC-9DF818571CB7}"/>
              </a:ext>
            </a:extLst>
          </p:cNvPr>
          <p:cNvPicPr>
            <a:picLocks noChangeAspect="1"/>
          </p:cNvPicPr>
          <p:nvPr/>
        </p:nvPicPr>
        <p:blipFill>
          <a:blip r:embed="rId2"/>
          <a:srcRect t="9524" b="9524"/>
          <a:stretch>
            <a:fillRect/>
          </a:stretch>
        </p:blipFill>
        <p:spPr>
          <a:xfrm>
            <a:off x="4126564" y="1552291"/>
            <a:ext cx="5017436" cy="3591209"/>
          </a:xfrm>
          <a:prstGeom prst="rect">
            <a:avLst/>
          </a:prstGeom>
        </p:spPr>
      </p:pic>
      <p:sp>
        <p:nvSpPr>
          <p:cNvPr id="2" name="Round Diagonal Corner Rectangle 1">
            <a:extLst>
              <a:ext uri="{FF2B5EF4-FFF2-40B4-BE49-F238E27FC236}">
                <a16:creationId xmlns:a16="http://schemas.microsoft.com/office/drawing/2014/main" id="{F4231433-2FB7-E2A9-984D-5E33B984AAC0}"/>
              </a:ext>
            </a:extLst>
          </p:cNvPr>
          <p:cNvSpPr/>
          <p:nvPr/>
        </p:nvSpPr>
        <p:spPr>
          <a:xfrm>
            <a:off x="300199" y="1109535"/>
            <a:ext cx="4032174" cy="2359140"/>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CF81F9B7-8B90-EDB9-3D4B-880776659A59}"/>
              </a:ext>
            </a:extLst>
          </p:cNvPr>
          <p:cNvSpPr txBox="1"/>
          <p:nvPr/>
        </p:nvSpPr>
        <p:spPr>
          <a:xfrm>
            <a:off x="628582" y="1412687"/>
            <a:ext cx="3585720" cy="1815818"/>
          </a:xfrm>
          <a:prstGeom prst="rect">
            <a:avLst/>
          </a:prstGeom>
          <a:noFill/>
        </p:spPr>
        <p:txBody>
          <a:bodyPr wrap="square" rtlCol="0">
            <a:spAutoFit/>
          </a:bodyPr>
          <a:lstStyle/>
          <a:p>
            <a:pPr algn="l">
              <a:lnSpc>
                <a:spcPts val="1500"/>
              </a:lnSpc>
              <a:spcAft>
                <a:spcPts val="900"/>
              </a:spcAft>
            </a:pPr>
            <a:r>
              <a:rPr lang="en-US" sz="1050" dirty="0">
                <a:solidFill>
                  <a:schemeClr val="bg1"/>
                </a:solidFill>
                <a:latin typeface="Poppins" pitchFamily="2" charset="77"/>
                <a:cs typeface="Poppins" pitchFamily="2" charset="77"/>
              </a:rPr>
              <a:t>Effective government relations require educating the public and legislators on the economic and social value of advertising. These programs should remain active even when regulatory threats appear remote, emphasizing the industry's role in public information. Chapters should utilize AAF National’s economic impact studies for their specific state or congressional district to support these efforts.</a:t>
            </a:r>
          </a:p>
        </p:txBody>
      </p:sp>
      <p:sp>
        <p:nvSpPr>
          <p:cNvPr id="18" name="AN OVERVIEW OF multicultural growth  impact and implications">
            <a:extLst>
              <a:ext uri="{FF2B5EF4-FFF2-40B4-BE49-F238E27FC236}">
                <a16:creationId xmlns:a16="http://schemas.microsoft.com/office/drawing/2014/main" id="{0BA1A67C-5130-ED1F-A920-3F6265B232B5}"/>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GOVERNMENT RELATIONS</a:t>
            </a:r>
          </a:p>
        </p:txBody>
      </p:sp>
    </p:spTree>
    <p:extLst>
      <p:ext uri="{BB962C8B-B14F-4D97-AF65-F5344CB8AC3E}">
        <p14:creationId xmlns:p14="http://schemas.microsoft.com/office/powerpoint/2010/main" val="345165190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14D79-6B98-5EFF-39BE-6E0C307E7FC8}"/>
            </a:ext>
          </a:extLst>
        </p:cNvPr>
        <p:cNvGrpSpPr/>
        <p:nvPr/>
      </p:nvGrpSpPr>
      <p:grpSpPr>
        <a:xfrm>
          <a:off x="0" y="0"/>
          <a:ext cx="0" cy="0"/>
          <a:chOff x="0" y="0"/>
          <a:chExt cx="0" cy="0"/>
        </a:xfrm>
      </p:grpSpPr>
      <p:pic>
        <p:nvPicPr>
          <p:cNvPr id="4" name="Picture 3" descr="A group of people raising their hands&#10;&#10;AI-generated content may be incorrect.">
            <a:extLst>
              <a:ext uri="{FF2B5EF4-FFF2-40B4-BE49-F238E27FC236}">
                <a16:creationId xmlns:a16="http://schemas.microsoft.com/office/drawing/2014/main" id="{E879231E-143C-FEAF-64C1-9995FB9FB537}"/>
              </a:ext>
            </a:extLst>
          </p:cNvPr>
          <p:cNvPicPr>
            <a:picLocks noChangeAspect="1"/>
          </p:cNvPicPr>
          <p:nvPr/>
        </p:nvPicPr>
        <p:blipFill>
          <a:blip r:embed="rId3" cstate="print">
            <a:extLst>
              <a:ext uri="{28A0092B-C50C-407E-A947-70E740481C1C}">
                <a14:useLocalDpi xmlns:a14="http://schemas.microsoft.com/office/drawing/2010/main" val="0"/>
              </a:ext>
            </a:extLst>
          </a:blip>
          <a:srcRect l="-141" t="10984" r="141" b="5402"/>
          <a:stretch>
            <a:fillRect/>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1E3F2C1A-FA68-E728-BD31-DC4E7B50AE11}"/>
              </a:ext>
            </a:extLst>
          </p:cNvPr>
          <p:cNvSpPr/>
          <p:nvPr/>
        </p:nvSpPr>
        <p:spPr>
          <a:xfrm>
            <a:off x="329514" y="271849"/>
            <a:ext cx="8501448" cy="4554984"/>
          </a:xfrm>
          <a:prstGeom prst="round2DiagRect">
            <a:avLst/>
          </a:prstGeom>
          <a:solidFill>
            <a:srgbClr val="2FC3E5">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BB7E34C2-AB35-EA58-D82E-732AEB437540}"/>
              </a:ext>
            </a:extLst>
          </p:cNvPr>
          <p:cNvSpPr txBox="1">
            <a:spLocks/>
          </p:cNvSpPr>
          <p:nvPr/>
        </p:nvSpPr>
        <p:spPr>
          <a:xfrm>
            <a:off x="757010" y="1482088"/>
            <a:ext cx="6588228"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ADVERTISING EDUCATION PROGRAMS</a:t>
            </a:r>
          </a:p>
        </p:txBody>
      </p:sp>
    </p:spTree>
    <p:extLst>
      <p:ext uri="{BB962C8B-B14F-4D97-AF65-F5344CB8AC3E}">
        <p14:creationId xmlns:p14="http://schemas.microsoft.com/office/powerpoint/2010/main" val="53009302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92CB8-374D-C4E5-FDFE-EDE3F2B94EEF}"/>
            </a:ext>
          </a:extLst>
        </p:cNvPr>
        <p:cNvGrpSpPr/>
        <p:nvPr/>
      </p:nvGrpSpPr>
      <p:grpSpPr>
        <a:xfrm>
          <a:off x="0" y="0"/>
          <a:ext cx="0" cy="0"/>
          <a:chOff x="0" y="0"/>
          <a:chExt cx="0" cy="0"/>
        </a:xfrm>
      </p:grpSpPr>
      <p:sp>
        <p:nvSpPr>
          <p:cNvPr id="5" name="AN OVERVIEW OF multicultural growth  impact and implications">
            <a:extLst>
              <a:ext uri="{FF2B5EF4-FFF2-40B4-BE49-F238E27FC236}">
                <a16:creationId xmlns:a16="http://schemas.microsoft.com/office/drawing/2014/main" id="{1748B2E7-FA01-D9A8-168E-FE4C19554E7A}"/>
              </a:ext>
            </a:extLst>
          </p:cNvPr>
          <p:cNvSpPr txBox="1">
            <a:spLocks/>
          </p:cNvSpPr>
          <p:nvPr/>
        </p:nvSpPr>
        <p:spPr>
          <a:xfrm>
            <a:off x="453574" y="228849"/>
            <a:ext cx="8289903"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NATIONAL STUDENT ADVERTISING COMPETITION (NSAC)</a:t>
            </a:r>
          </a:p>
        </p:txBody>
      </p:sp>
      <p:sp>
        <p:nvSpPr>
          <p:cNvPr id="3" name="Round Diagonal Corner Rectangle 2">
            <a:extLst>
              <a:ext uri="{FF2B5EF4-FFF2-40B4-BE49-F238E27FC236}">
                <a16:creationId xmlns:a16="http://schemas.microsoft.com/office/drawing/2014/main" id="{58723A03-423C-E8F4-FDEB-96239ADCB57B}"/>
              </a:ext>
            </a:extLst>
          </p:cNvPr>
          <p:cNvSpPr/>
          <p:nvPr/>
        </p:nvSpPr>
        <p:spPr>
          <a:xfrm>
            <a:off x="329514" y="1568749"/>
            <a:ext cx="8501448" cy="2308005"/>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720B90E5-0BFA-5A1D-CDEF-1053BBD38B30}"/>
              </a:ext>
            </a:extLst>
          </p:cNvPr>
          <p:cNvSpPr txBox="1">
            <a:spLocks/>
          </p:cNvSpPr>
          <p:nvPr/>
        </p:nvSpPr>
        <p:spPr>
          <a:xfrm>
            <a:off x="709174" y="1810574"/>
            <a:ext cx="7866907" cy="2178838"/>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500"/>
              </a:lnSpc>
              <a:spcAft>
                <a:spcPts val="900"/>
              </a:spcAft>
              <a:buNone/>
            </a:pPr>
            <a:r>
              <a:rPr lang="en-US" sz="1050" b="0" dirty="0"/>
              <a:t>The AAF National Student Advertising Competition (NSAC) is a premier, educational program where college chapters develop comprehensive advertising campaigns for a national brand. </a:t>
            </a:r>
            <a:r>
              <a:rPr lang="en-US" sz="1050" dirty="0"/>
              <a:t>While competition rules strictly prohibit professionals from providing direct assistance on student projects</a:t>
            </a:r>
            <a:r>
              <a:rPr lang="en-US" sz="1050" b="0" dirty="0"/>
              <a:t>, local chapters can play a vital role by providing travel grants or funding for district and national competitions.</a:t>
            </a:r>
          </a:p>
          <a:p>
            <a:pPr marL="0" indent="0">
              <a:lnSpc>
                <a:spcPts val="1500"/>
              </a:lnSpc>
              <a:spcAft>
                <a:spcPts val="900"/>
              </a:spcAft>
              <a:buNone/>
            </a:pPr>
            <a:r>
              <a:rPr lang="en-US" sz="1050" b="0" dirty="0"/>
              <a:t>Chapters can also volunteer to host the district-level competition, which involves securing judges, managing the venue, and coordinating logistics. This involvement is mutually beneficial, as it allows professionals to review student plan books for fresh marketing insights, observe modern presentation techniques, and network with industry judges.</a:t>
            </a:r>
            <a:endParaRPr lang="en-US" sz="1200" b="0" dirty="0"/>
          </a:p>
        </p:txBody>
      </p:sp>
      <p:sp>
        <p:nvSpPr>
          <p:cNvPr id="9" name="Text Placeholder 4">
            <a:extLst>
              <a:ext uri="{FF2B5EF4-FFF2-40B4-BE49-F238E27FC236}">
                <a16:creationId xmlns:a16="http://schemas.microsoft.com/office/drawing/2014/main" id="{38681D03-89E5-AD86-EAF9-9756246E4094}"/>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6" name="Round Diagonal Corner Rectangle 5">
            <a:extLst>
              <a:ext uri="{FF2B5EF4-FFF2-40B4-BE49-F238E27FC236}">
                <a16:creationId xmlns:a16="http://schemas.microsoft.com/office/drawing/2014/main" id="{C75BEBE2-11B7-207E-E964-D65AF029050C}"/>
              </a:ext>
            </a:extLst>
          </p:cNvPr>
          <p:cNvSpPr/>
          <p:nvPr/>
        </p:nvSpPr>
        <p:spPr>
          <a:xfrm>
            <a:off x="6088030" y="3615360"/>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National Student Advertising Competition</a:t>
            </a:r>
            <a:endParaRPr lang="en-US" sz="900" b="1"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35630953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8988-F691-8EBD-4A75-6734740CD3BB}"/>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653D2ACE-0B23-5372-DB65-666215D21474}"/>
              </a:ext>
            </a:extLst>
          </p:cNvPr>
          <p:cNvSpPr/>
          <p:nvPr/>
        </p:nvSpPr>
        <p:spPr>
          <a:xfrm>
            <a:off x="329514" y="1079291"/>
            <a:ext cx="8501448" cy="2865476"/>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79E2240F-A419-A364-E4C2-B43C2BF1E4D6}"/>
              </a:ext>
            </a:extLst>
          </p:cNvPr>
          <p:cNvSpPr txBox="1">
            <a:spLocks/>
          </p:cNvSpPr>
          <p:nvPr/>
        </p:nvSpPr>
        <p:spPr>
          <a:xfrm>
            <a:off x="709175" y="1371601"/>
            <a:ext cx="7739580" cy="2437140"/>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500"/>
              </a:lnSpc>
              <a:spcAft>
                <a:spcPts val="900"/>
              </a:spcAft>
              <a:buNone/>
            </a:pPr>
            <a:r>
              <a:rPr lang="en-US" sz="1050" b="0" dirty="0"/>
              <a:t>Internships provide future professionals with vital hands-on experience, but success requires a long-term commitment to maintain credibility with schools and employers. Chapters should establish clear scheduling (whether full-time summer roles or part-time school-year positions) based on employer preference and faculty input. Securing advance agreements from participating companies and maintaining a deep pool of student applicants are essential for effective screening and matching.</a:t>
            </a:r>
          </a:p>
          <a:p>
            <a:pPr marL="0" indent="0">
              <a:lnSpc>
                <a:spcPts val="1500"/>
              </a:lnSpc>
              <a:spcAft>
                <a:spcPts val="900"/>
              </a:spcAft>
              <a:buNone/>
            </a:pPr>
            <a:r>
              <a:rPr lang="en-US" sz="1050" b="0" dirty="0"/>
              <a:t>Funding models vary, with some chapters splitting costs with employers for transportation or lodging, so these expenses must be integrated into the budget. To ensure the program's quality, chapters should implement a comprehensive evaluation system for both interns and employers. Regular joint meetings can serve as an effective tool for monitoring progress and identifying areas for improvement.</a:t>
            </a:r>
          </a:p>
          <a:p>
            <a:pPr marL="0" indent="0">
              <a:lnSpc>
                <a:spcPts val="1500"/>
              </a:lnSpc>
              <a:spcAft>
                <a:spcPts val="900"/>
              </a:spcAft>
              <a:buNone/>
            </a:pPr>
            <a:r>
              <a:rPr lang="en-US" sz="1050" b="0" dirty="0"/>
              <a:t>Chapters are also encouraged to introduce their students to the AAF’s Campus to Corporate Talent Program. </a:t>
            </a:r>
            <a:endParaRPr lang="en-US" sz="1200" b="0" dirty="0"/>
          </a:p>
        </p:txBody>
      </p:sp>
      <p:sp>
        <p:nvSpPr>
          <p:cNvPr id="9" name="Text Placeholder 4">
            <a:extLst>
              <a:ext uri="{FF2B5EF4-FFF2-40B4-BE49-F238E27FC236}">
                <a16:creationId xmlns:a16="http://schemas.microsoft.com/office/drawing/2014/main" id="{0952995E-31FF-3221-68AF-751CB07F7081}"/>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5" name="AN OVERVIEW OF multicultural growth  impact and implications">
            <a:extLst>
              <a:ext uri="{FF2B5EF4-FFF2-40B4-BE49-F238E27FC236}">
                <a16:creationId xmlns:a16="http://schemas.microsoft.com/office/drawing/2014/main" id="{71D640F6-1BEF-4E4A-4765-89C3BD14EBC2}"/>
              </a:ext>
            </a:extLst>
          </p:cNvPr>
          <p:cNvSpPr txBox="1">
            <a:spLocks/>
          </p:cNvSpPr>
          <p:nvPr/>
        </p:nvSpPr>
        <p:spPr>
          <a:xfrm>
            <a:off x="453574" y="421769"/>
            <a:ext cx="6521560" cy="608095"/>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STUDENT INTERNSHIPS</a:t>
            </a:r>
          </a:p>
        </p:txBody>
      </p:sp>
      <p:sp>
        <p:nvSpPr>
          <p:cNvPr id="6" name="Round Diagonal Corner Rectangle 5">
            <a:extLst>
              <a:ext uri="{FF2B5EF4-FFF2-40B4-BE49-F238E27FC236}">
                <a16:creationId xmlns:a16="http://schemas.microsoft.com/office/drawing/2014/main" id="{A16546E6-3D77-BC1B-C567-A90DBE6080CD}"/>
              </a:ext>
            </a:extLst>
          </p:cNvPr>
          <p:cNvSpPr/>
          <p:nvPr/>
        </p:nvSpPr>
        <p:spPr>
          <a:xfrm>
            <a:off x="5759941" y="3767895"/>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Campus to Corporate Talent Program</a:t>
            </a:r>
            <a:endParaRPr lang="en-US" sz="900" b="1"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2963863908"/>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8FD91-A4C6-8277-BC39-7801E2CAA2BD}"/>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39727203-1FB8-A065-0FE0-2F736C715111}"/>
              </a:ext>
            </a:extLst>
          </p:cNvPr>
          <p:cNvSpPr/>
          <p:nvPr/>
        </p:nvSpPr>
        <p:spPr>
          <a:xfrm>
            <a:off x="329514" y="1079291"/>
            <a:ext cx="8501448" cy="3542136"/>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7A35FBAB-AC2A-4DE6-FF1A-39189DA65C32}"/>
              </a:ext>
            </a:extLst>
          </p:cNvPr>
          <p:cNvSpPr txBox="1">
            <a:spLocks/>
          </p:cNvSpPr>
          <p:nvPr/>
        </p:nvSpPr>
        <p:spPr>
          <a:xfrm>
            <a:off x="709174" y="1182532"/>
            <a:ext cx="7866907" cy="3097159"/>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500"/>
              </a:lnSpc>
              <a:spcAft>
                <a:spcPts val="900"/>
              </a:spcAft>
              <a:buNone/>
            </a:pPr>
            <a:r>
              <a:rPr lang="en-US" sz="1050" b="0" dirty="0"/>
              <a:t>Although there is obviously a financial commitment, scholarships programs are easily executed. </a:t>
            </a:r>
          </a:p>
          <a:p>
            <a:pPr marL="0" indent="0">
              <a:lnSpc>
                <a:spcPts val="1500"/>
              </a:lnSpc>
              <a:spcAft>
                <a:spcPts val="900"/>
              </a:spcAft>
              <a:buNone/>
            </a:pPr>
            <a:r>
              <a:rPr lang="en-US" sz="1050" dirty="0"/>
              <a:t>Key elements in establishing a scholarship are: </a:t>
            </a:r>
          </a:p>
          <a:p>
            <a:pPr marL="257175" indent="-138113">
              <a:lnSpc>
                <a:spcPts val="1500"/>
              </a:lnSpc>
              <a:spcAft>
                <a:spcPts val="900"/>
              </a:spcAft>
            </a:pPr>
            <a:r>
              <a:rPr lang="en-US" sz="1050" dirty="0"/>
              <a:t>Funding: </a:t>
            </a:r>
            <a:r>
              <a:rPr lang="en-US" sz="1050" b="0" dirty="0"/>
              <a:t>Chapters must have a reliable source. Scholarships can be budgeted item with money raised from chapter activated allocated to a scholarship fund, or corporate sponsorship can be solicited. </a:t>
            </a:r>
          </a:p>
          <a:p>
            <a:pPr marL="257175" indent="-138113">
              <a:lnSpc>
                <a:spcPts val="1500"/>
              </a:lnSpc>
              <a:spcAft>
                <a:spcPts val="900"/>
              </a:spcAft>
            </a:pPr>
            <a:r>
              <a:rPr lang="en-US" sz="1050" dirty="0"/>
              <a:t>Applicant  Pool: </a:t>
            </a:r>
            <a:r>
              <a:rPr lang="en-US" sz="1050" b="0" dirty="0"/>
              <a:t>A sufficient base of qualified and deserving applicants must be available. Contacts at area schools with related degrees are important. </a:t>
            </a:r>
          </a:p>
          <a:p>
            <a:pPr marL="257175" indent="-138113">
              <a:lnSpc>
                <a:spcPts val="1500"/>
              </a:lnSpc>
              <a:spcAft>
                <a:spcPts val="900"/>
              </a:spcAft>
            </a:pPr>
            <a:r>
              <a:rPr lang="en-US" sz="1050" dirty="0"/>
              <a:t>Time: </a:t>
            </a:r>
            <a:r>
              <a:rPr lang="en-US" sz="1050" b="0" dirty="0"/>
              <a:t>Sufficient time to secure the maximum number of qualified applicants, implement a screening process and plan promotion/publicity. </a:t>
            </a:r>
          </a:p>
          <a:p>
            <a:pPr marL="257175" indent="-138113">
              <a:lnSpc>
                <a:spcPts val="1500"/>
              </a:lnSpc>
              <a:spcAft>
                <a:spcPts val="900"/>
              </a:spcAft>
            </a:pPr>
            <a:r>
              <a:rPr lang="en-US" sz="1050" dirty="0"/>
              <a:t>Committee: </a:t>
            </a:r>
            <a:r>
              <a:rPr lang="en-US" sz="1050" b="0" dirty="0"/>
              <a:t>A qualified screening committee and established criteria are necessary. The committee should include academic and advertising professionals, on a non-conflict basis. </a:t>
            </a:r>
          </a:p>
          <a:p>
            <a:pPr marL="257175" indent="-138113">
              <a:lnSpc>
                <a:spcPts val="1500"/>
              </a:lnSpc>
              <a:spcAft>
                <a:spcPts val="900"/>
              </a:spcAft>
            </a:pPr>
            <a:r>
              <a:rPr lang="en-US" sz="1050" dirty="0"/>
              <a:t>Scholarship Name: </a:t>
            </a:r>
            <a:r>
              <a:rPr lang="en-US" sz="1050" b="0" dirty="0"/>
              <a:t>Naming the scholarship for a well-respected local advertising leader contributes to increased awareness and understanding about the scholarship.</a:t>
            </a:r>
          </a:p>
          <a:p>
            <a:pPr marL="257175" indent="-138113">
              <a:lnSpc>
                <a:spcPts val="1500"/>
              </a:lnSpc>
              <a:spcAft>
                <a:spcPts val="900"/>
              </a:spcAft>
            </a:pPr>
            <a:r>
              <a:rPr lang="en-US" sz="1050" b="0" dirty="0"/>
              <a:t>Consider an American Advertising Awards Student Best of Show scholarship.</a:t>
            </a:r>
          </a:p>
        </p:txBody>
      </p:sp>
      <p:sp>
        <p:nvSpPr>
          <p:cNvPr id="9" name="Text Placeholder 4">
            <a:extLst>
              <a:ext uri="{FF2B5EF4-FFF2-40B4-BE49-F238E27FC236}">
                <a16:creationId xmlns:a16="http://schemas.microsoft.com/office/drawing/2014/main" id="{35962F2E-0390-3724-63F2-7608E8B1B515}"/>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Round Diagonal Corner Rectangle 3">
            <a:extLst>
              <a:ext uri="{FF2B5EF4-FFF2-40B4-BE49-F238E27FC236}">
                <a16:creationId xmlns:a16="http://schemas.microsoft.com/office/drawing/2014/main" id="{77B4B980-570F-A217-7615-995C3655A4A1}"/>
              </a:ext>
            </a:extLst>
          </p:cNvPr>
          <p:cNvSpPr/>
          <p:nvPr/>
        </p:nvSpPr>
        <p:spPr>
          <a:xfrm>
            <a:off x="6400577" y="4341494"/>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AAF Student Resources</a:t>
            </a:r>
            <a:endParaRPr lang="en-US" sz="900" b="1" dirty="0">
              <a:solidFill>
                <a:schemeClr val="tx1"/>
              </a:solidFill>
              <a:latin typeface="Poppins" pitchFamily="2" charset="77"/>
              <a:cs typeface="Poppins" pitchFamily="2" charset="77"/>
            </a:endParaRPr>
          </a:p>
        </p:txBody>
      </p:sp>
      <p:sp>
        <p:nvSpPr>
          <p:cNvPr id="6" name="AN OVERVIEW OF multicultural growth  impact and implications">
            <a:extLst>
              <a:ext uri="{FF2B5EF4-FFF2-40B4-BE49-F238E27FC236}">
                <a16:creationId xmlns:a16="http://schemas.microsoft.com/office/drawing/2014/main" id="{AFFDA73F-086A-EE07-145D-3250E8589815}"/>
              </a:ext>
            </a:extLst>
          </p:cNvPr>
          <p:cNvSpPr txBox="1">
            <a:spLocks/>
          </p:cNvSpPr>
          <p:nvPr/>
        </p:nvSpPr>
        <p:spPr>
          <a:xfrm>
            <a:off x="453574" y="421769"/>
            <a:ext cx="6521560" cy="608095"/>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STUDENT SCHOLARSHIPS</a:t>
            </a:r>
          </a:p>
        </p:txBody>
      </p:sp>
    </p:spTree>
    <p:extLst>
      <p:ext uri="{BB962C8B-B14F-4D97-AF65-F5344CB8AC3E}">
        <p14:creationId xmlns:p14="http://schemas.microsoft.com/office/powerpoint/2010/main" val="591605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B48AF-3F63-85FD-C9AA-D3E3A0660B76}"/>
            </a:ext>
          </a:extLst>
        </p:cNvPr>
        <p:cNvGrpSpPr/>
        <p:nvPr/>
      </p:nvGrpSpPr>
      <p:grpSpPr>
        <a:xfrm>
          <a:off x="0" y="0"/>
          <a:ext cx="0" cy="0"/>
          <a:chOff x="0" y="0"/>
          <a:chExt cx="0" cy="0"/>
        </a:xfrm>
      </p:grpSpPr>
      <p:sp>
        <p:nvSpPr>
          <p:cNvPr id="5" name="AN OVERVIEW OF multicultural growth  impact and implications">
            <a:extLst>
              <a:ext uri="{FF2B5EF4-FFF2-40B4-BE49-F238E27FC236}">
                <a16:creationId xmlns:a16="http://schemas.microsoft.com/office/drawing/2014/main" id="{1D9327A9-8230-EAB7-C463-328073AA6193}"/>
              </a:ext>
            </a:extLst>
          </p:cNvPr>
          <p:cNvSpPr txBox="1">
            <a:spLocks/>
          </p:cNvSpPr>
          <p:nvPr/>
        </p:nvSpPr>
        <p:spPr>
          <a:xfrm>
            <a:off x="453574" y="34059"/>
            <a:ext cx="7791139"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SHADOW PROGRAMS</a:t>
            </a:r>
          </a:p>
        </p:txBody>
      </p:sp>
      <p:sp>
        <p:nvSpPr>
          <p:cNvPr id="3" name="Round Diagonal Corner Rectangle 2">
            <a:extLst>
              <a:ext uri="{FF2B5EF4-FFF2-40B4-BE49-F238E27FC236}">
                <a16:creationId xmlns:a16="http://schemas.microsoft.com/office/drawing/2014/main" id="{5BFDCF72-FBCA-D2E3-DB1F-93031F4FE09F}"/>
              </a:ext>
            </a:extLst>
          </p:cNvPr>
          <p:cNvSpPr/>
          <p:nvPr/>
        </p:nvSpPr>
        <p:spPr>
          <a:xfrm>
            <a:off x="329514" y="1079291"/>
            <a:ext cx="8501448" cy="3200400"/>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BB6A6BE9-32B6-FBCF-E18E-604D67EDF59A}"/>
              </a:ext>
            </a:extLst>
          </p:cNvPr>
          <p:cNvSpPr txBox="1">
            <a:spLocks/>
          </p:cNvSpPr>
          <p:nvPr/>
        </p:nvSpPr>
        <p:spPr>
          <a:xfrm>
            <a:off x="709174" y="1360264"/>
            <a:ext cx="7866907" cy="2919427"/>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500"/>
              </a:lnSpc>
              <a:spcAft>
                <a:spcPts val="900"/>
              </a:spcAft>
              <a:buNone/>
            </a:pPr>
            <a:r>
              <a:rPr lang="en-US" sz="1050" b="0" dirty="0"/>
              <a:t>This project refers to arranging for local high school and/or college students to “shadow” an advertising professional during business hours. Shadow programs provide students with the opportunity to develop an understanding of specific aspects of the advertising business and determine specific areas of career interest.</a:t>
            </a:r>
          </a:p>
          <a:p>
            <a:pPr marL="0" indent="0">
              <a:lnSpc>
                <a:spcPts val="1500"/>
              </a:lnSpc>
              <a:spcAft>
                <a:spcPts val="900"/>
              </a:spcAft>
              <a:buNone/>
            </a:pPr>
            <a:r>
              <a:rPr lang="en-US" sz="1050" dirty="0"/>
              <a:t>Key elements in developing a shadow program are:</a:t>
            </a:r>
          </a:p>
          <a:p>
            <a:pPr marL="257175" indent="-138113">
              <a:lnSpc>
                <a:spcPts val="1500"/>
              </a:lnSpc>
              <a:spcAft>
                <a:spcPts val="900"/>
              </a:spcAft>
            </a:pPr>
            <a:r>
              <a:rPr lang="en-US" sz="1050" dirty="0"/>
              <a:t>Identify Students: </a:t>
            </a:r>
            <a:r>
              <a:rPr lang="en-US" sz="1050" b="0" dirty="0"/>
              <a:t>Interested area school(s). </a:t>
            </a:r>
          </a:p>
          <a:p>
            <a:pPr marL="257175" indent="-138113">
              <a:lnSpc>
                <a:spcPts val="1500"/>
              </a:lnSpc>
              <a:spcAft>
                <a:spcPts val="900"/>
              </a:spcAft>
            </a:pPr>
            <a:r>
              <a:rPr lang="en-US" sz="1050" dirty="0"/>
              <a:t>Identify Professionals: </a:t>
            </a:r>
            <a:r>
              <a:rPr lang="en-US" sz="1050" b="0" dirty="0"/>
              <a:t>Willing advertising professionals. </a:t>
            </a:r>
          </a:p>
          <a:p>
            <a:pPr marL="257175" indent="-138113">
              <a:lnSpc>
                <a:spcPts val="1500"/>
              </a:lnSpc>
              <a:spcAft>
                <a:spcPts val="900"/>
              </a:spcAft>
            </a:pPr>
            <a:r>
              <a:rPr lang="en-US" sz="1050" dirty="0"/>
              <a:t>Funding: </a:t>
            </a:r>
            <a:r>
              <a:rPr lang="en-US" sz="1050" b="0" dirty="0"/>
              <a:t>Transportation and expenses. (Lunch should be covered by either the advertising professional or the chapter.) </a:t>
            </a:r>
          </a:p>
          <a:p>
            <a:pPr marL="257175" indent="-138113">
              <a:lnSpc>
                <a:spcPts val="1500"/>
              </a:lnSpc>
              <a:spcAft>
                <a:spcPts val="900"/>
              </a:spcAft>
            </a:pPr>
            <a:r>
              <a:rPr lang="en-US" sz="1050" dirty="0"/>
              <a:t>Reporting: </a:t>
            </a:r>
            <a:r>
              <a:rPr lang="en-US" sz="1050" b="0" dirty="0"/>
              <a:t>A system of reporting student attendance to the school and a feedback mechanism to monitor the value of the program to students (e.g., a verbal or written report).</a:t>
            </a:r>
          </a:p>
        </p:txBody>
      </p:sp>
      <p:sp>
        <p:nvSpPr>
          <p:cNvPr id="9" name="Text Placeholder 4">
            <a:extLst>
              <a:ext uri="{FF2B5EF4-FFF2-40B4-BE49-F238E27FC236}">
                <a16:creationId xmlns:a16="http://schemas.microsoft.com/office/drawing/2014/main" id="{25A1D039-F9F5-0210-68E1-47B54EB03CE3}"/>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Round Diagonal Corner Rectangle 3">
            <a:extLst>
              <a:ext uri="{FF2B5EF4-FFF2-40B4-BE49-F238E27FC236}">
                <a16:creationId xmlns:a16="http://schemas.microsoft.com/office/drawing/2014/main" id="{A3EFD69D-FA67-A918-99AC-E47DD31D6483}"/>
              </a:ext>
            </a:extLst>
          </p:cNvPr>
          <p:cNvSpPr/>
          <p:nvPr/>
        </p:nvSpPr>
        <p:spPr>
          <a:xfrm>
            <a:off x="5918638" y="4000798"/>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AAF Student Resources</a:t>
            </a:r>
            <a:endParaRPr lang="en-US" sz="900" b="1"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2046388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a:extLst>
              <a:ext uri="{FF2B5EF4-FFF2-40B4-BE49-F238E27FC236}">
                <a16:creationId xmlns:a16="http://schemas.microsoft.com/office/drawing/2014/main" id="{0913D2AA-501B-62BD-ADD5-D062A8DA978B}"/>
              </a:ext>
            </a:extLst>
          </p:cNvPr>
          <p:cNvSpPr/>
          <p:nvPr/>
        </p:nvSpPr>
        <p:spPr>
          <a:xfrm>
            <a:off x="329514" y="1538298"/>
            <a:ext cx="4242486" cy="2249932"/>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1C60983A-4C05-CFD1-FB06-008C4F1EFE88}"/>
              </a:ext>
            </a:extLst>
          </p:cNvPr>
          <p:cNvSpPr txBox="1"/>
          <p:nvPr/>
        </p:nvSpPr>
        <p:spPr>
          <a:xfrm>
            <a:off x="657897" y="1841450"/>
            <a:ext cx="3498467" cy="1620828"/>
          </a:xfrm>
          <a:prstGeom prst="rect">
            <a:avLst/>
          </a:prstGeom>
          <a:noFill/>
        </p:spPr>
        <p:txBody>
          <a:bodyPr wrap="square" rtlCol="0">
            <a:spAutoFit/>
          </a:bodyPr>
          <a:lstStyle/>
          <a:p>
            <a:pPr algn="l">
              <a:lnSpc>
                <a:spcPts val="1500"/>
              </a:lnSpc>
              <a:spcAft>
                <a:spcPts val="900"/>
              </a:spcAft>
            </a:pPr>
            <a:r>
              <a:rPr lang="en-US" sz="1050" dirty="0">
                <a:solidFill>
                  <a:schemeClr val="bg1"/>
                </a:solidFill>
                <a:latin typeface="Poppins" pitchFamily="2" charset="77"/>
                <a:cs typeface="Poppins" pitchFamily="2" charset="77"/>
              </a:rPr>
              <a:t>To fulfill an AAF priority objective of advancing and improving advertising education and, consequently, positively affecting the future of our industry, AAF chapters should provide students, professionals, and the public with social value of advertising as well as a respect for high industry standards. Educational projects are vital to the health of local advertising chapters. </a:t>
            </a:r>
          </a:p>
        </p:txBody>
      </p:sp>
      <p:pic>
        <p:nvPicPr>
          <p:cNvPr id="3" name="Picture 2">
            <a:extLst>
              <a:ext uri="{FF2B5EF4-FFF2-40B4-BE49-F238E27FC236}">
                <a16:creationId xmlns:a16="http://schemas.microsoft.com/office/drawing/2014/main" id="{5822C0FA-623C-5AEA-3F1E-ADC7A6A8C295}"/>
              </a:ext>
            </a:extLst>
          </p:cNvPr>
          <p:cNvPicPr>
            <a:picLocks noChangeAspect="1"/>
          </p:cNvPicPr>
          <p:nvPr/>
        </p:nvPicPr>
        <p:blipFill>
          <a:blip r:embed="rId2"/>
          <a:srcRect l="19494" r="19494"/>
          <a:stretch>
            <a:fillRect/>
          </a:stretch>
        </p:blipFill>
        <p:spPr>
          <a:xfrm>
            <a:off x="4436824" y="0"/>
            <a:ext cx="4707176" cy="5143500"/>
          </a:xfrm>
          <a:prstGeom prst="rect">
            <a:avLst/>
          </a:prstGeom>
        </p:spPr>
      </p:pic>
      <p:sp>
        <p:nvSpPr>
          <p:cNvPr id="8" name="AN OVERVIEW OF multicultural growth  impact and implications">
            <a:extLst>
              <a:ext uri="{FF2B5EF4-FFF2-40B4-BE49-F238E27FC236}">
                <a16:creationId xmlns:a16="http://schemas.microsoft.com/office/drawing/2014/main" id="{5028CAF0-E0E6-6CC4-6D55-ABFB2E5FEF51}"/>
              </a:ext>
            </a:extLst>
          </p:cNvPr>
          <p:cNvSpPr txBox="1">
            <a:spLocks/>
          </p:cNvSpPr>
          <p:nvPr/>
        </p:nvSpPr>
        <p:spPr>
          <a:xfrm>
            <a:off x="420624" y="362465"/>
            <a:ext cx="358572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ADVERTISING EDUCATION</a:t>
            </a:r>
          </a:p>
        </p:txBody>
      </p:sp>
    </p:spTree>
    <p:extLst>
      <p:ext uri="{BB962C8B-B14F-4D97-AF65-F5344CB8AC3E}">
        <p14:creationId xmlns:p14="http://schemas.microsoft.com/office/powerpoint/2010/main" val="267686247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82727-76D2-6305-08B1-89C51AD65416}"/>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EB7AD90E-8D0D-B857-C973-CB1FE39B2540}"/>
              </a:ext>
            </a:extLst>
          </p:cNvPr>
          <p:cNvSpPr/>
          <p:nvPr/>
        </p:nvSpPr>
        <p:spPr>
          <a:xfrm>
            <a:off x="329514" y="1079290"/>
            <a:ext cx="8501448" cy="2880591"/>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E63B2C99-6C05-959D-7459-C687606B1C98}"/>
              </a:ext>
            </a:extLst>
          </p:cNvPr>
          <p:cNvSpPr txBox="1">
            <a:spLocks/>
          </p:cNvSpPr>
          <p:nvPr/>
        </p:nvSpPr>
        <p:spPr>
          <a:xfrm>
            <a:off x="709174" y="1256161"/>
            <a:ext cx="7866907" cy="2464926"/>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500"/>
              </a:lnSpc>
              <a:spcAft>
                <a:spcPts val="900"/>
              </a:spcAft>
              <a:buNone/>
            </a:pPr>
            <a:r>
              <a:rPr lang="en-US" sz="1050" b="0" dirty="0"/>
              <a:t>The objective of a career day is to give interested students the opportunity to become aware of specific careers in advertising, guide them into academic study, extra-curricular activity, or work options that will assist them in achieving their career objective, and put them in contact with professionals. Advertising businesses look upon career days as recruiting opportunities. This project can be in conjunction with a school’s career day or separately. </a:t>
            </a:r>
          </a:p>
          <a:p>
            <a:pPr marL="0" indent="0">
              <a:lnSpc>
                <a:spcPts val="1500"/>
              </a:lnSpc>
              <a:spcAft>
                <a:spcPts val="900"/>
              </a:spcAft>
              <a:buNone/>
            </a:pPr>
            <a:r>
              <a:rPr lang="en-US" sz="1050" dirty="0"/>
              <a:t>Key elements in conducting a career day are:</a:t>
            </a:r>
          </a:p>
          <a:p>
            <a:pPr marL="257175" indent="-138113">
              <a:lnSpc>
                <a:spcPts val="1500"/>
              </a:lnSpc>
              <a:spcAft>
                <a:spcPts val="900"/>
              </a:spcAft>
            </a:pPr>
            <a:r>
              <a:rPr lang="en-US" sz="1050" dirty="0"/>
              <a:t>Identifying Professionals: </a:t>
            </a:r>
            <a:r>
              <a:rPr lang="en-US" sz="1050" b="0" dirty="0"/>
              <a:t>A sufficient number of participating professionals to speak to the students about various advertising-related careers (e.g., agency, advertiser, media, supplier representatives, etc.). </a:t>
            </a:r>
          </a:p>
          <a:p>
            <a:pPr marL="257175" indent="-138113">
              <a:lnSpc>
                <a:spcPts val="1500"/>
              </a:lnSpc>
              <a:spcAft>
                <a:spcPts val="900"/>
              </a:spcAft>
            </a:pPr>
            <a:r>
              <a:rPr lang="en-US" sz="1050" dirty="0"/>
              <a:t>Venue: </a:t>
            </a:r>
            <a:r>
              <a:rPr lang="en-US" sz="1050" b="0" dirty="0"/>
              <a:t>A large facility with proper A/V equipment, which is accessible to both students and professionals. </a:t>
            </a:r>
          </a:p>
          <a:p>
            <a:pPr marL="257175" indent="-138113">
              <a:lnSpc>
                <a:spcPts val="1500"/>
              </a:lnSpc>
              <a:spcAft>
                <a:spcPts val="900"/>
              </a:spcAft>
            </a:pPr>
            <a:r>
              <a:rPr lang="en-US" sz="1050" dirty="0"/>
              <a:t>Promotion: </a:t>
            </a:r>
            <a:r>
              <a:rPr lang="en-US" sz="1050" b="0" dirty="0"/>
              <a:t>Develop a publicity plan to ensure a sufficient student audience to make the event worthwhile and contribute to repeat participation by professionals. </a:t>
            </a:r>
          </a:p>
        </p:txBody>
      </p:sp>
      <p:sp>
        <p:nvSpPr>
          <p:cNvPr id="9" name="Text Placeholder 4">
            <a:extLst>
              <a:ext uri="{FF2B5EF4-FFF2-40B4-BE49-F238E27FC236}">
                <a16:creationId xmlns:a16="http://schemas.microsoft.com/office/drawing/2014/main" id="{BC025647-0B0C-5818-B72F-A42766E248A9}"/>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5" name="AN OVERVIEW OF multicultural growth  impact and implications">
            <a:extLst>
              <a:ext uri="{FF2B5EF4-FFF2-40B4-BE49-F238E27FC236}">
                <a16:creationId xmlns:a16="http://schemas.microsoft.com/office/drawing/2014/main" id="{1164CCD5-F168-18EE-A50F-93B7BAFB829A}"/>
              </a:ext>
            </a:extLst>
          </p:cNvPr>
          <p:cNvSpPr txBox="1">
            <a:spLocks/>
          </p:cNvSpPr>
          <p:nvPr/>
        </p:nvSpPr>
        <p:spPr>
          <a:xfrm>
            <a:off x="453575" y="26502"/>
            <a:ext cx="5041062" cy="139591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CAREER DAYS</a:t>
            </a:r>
          </a:p>
        </p:txBody>
      </p:sp>
      <p:sp>
        <p:nvSpPr>
          <p:cNvPr id="7" name="TextBox 6">
            <a:extLst>
              <a:ext uri="{FF2B5EF4-FFF2-40B4-BE49-F238E27FC236}">
                <a16:creationId xmlns:a16="http://schemas.microsoft.com/office/drawing/2014/main" id="{82B6043B-1B68-B540-0FDD-02EA72BF542B}"/>
              </a:ext>
            </a:extLst>
          </p:cNvPr>
          <p:cNvSpPr txBox="1"/>
          <p:nvPr/>
        </p:nvSpPr>
        <p:spPr>
          <a:xfrm>
            <a:off x="6551941" y="4708080"/>
            <a:ext cx="2161310"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Career Days, continued &gt;&gt;&gt;</a:t>
            </a:r>
          </a:p>
        </p:txBody>
      </p:sp>
    </p:spTree>
    <p:extLst>
      <p:ext uri="{BB962C8B-B14F-4D97-AF65-F5344CB8AC3E}">
        <p14:creationId xmlns:p14="http://schemas.microsoft.com/office/powerpoint/2010/main" val="25161845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64312-217F-75B1-0298-98BB17107828}"/>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DD1E75A1-27AD-75E2-C103-463B2CD1EB23}"/>
              </a:ext>
            </a:extLst>
          </p:cNvPr>
          <p:cNvSpPr/>
          <p:nvPr/>
        </p:nvSpPr>
        <p:spPr>
          <a:xfrm>
            <a:off x="329514" y="1079291"/>
            <a:ext cx="8501448" cy="1492459"/>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C9FA8B1D-414F-A6B0-8F05-D19D794E67D5}"/>
              </a:ext>
            </a:extLst>
          </p:cNvPr>
          <p:cNvSpPr txBox="1">
            <a:spLocks/>
          </p:cNvSpPr>
          <p:nvPr/>
        </p:nvSpPr>
        <p:spPr>
          <a:xfrm>
            <a:off x="709174" y="1256161"/>
            <a:ext cx="7866907" cy="3023532"/>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257175" indent="-138113">
              <a:lnSpc>
                <a:spcPts val="1500"/>
              </a:lnSpc>
              <a:spcAft>
                <a:spcPts val="900"/>
              </a:spcAft>
            </a:pPr>
            <a:r>
              <a:rPr lang="en-US" sz="1050" dirty="0"/>
              <a:t>Planning: </a:t>
            </a:r>
            <a:r>
              <a:rPr lang="en-US" sz="1050" b="0" dirty="0"/>
              <a:t>Knowledge of area schools’ schedules to avoid conflicts that would adversely affect attendance. </a:t>
            </a:r>
          </a:p>
          <a:p>
            <a:pPr marL="257175" indent="-138113">
              <a:lnSpc>
                <a:spcPts val="1500"/>
              </a:lnSpc>
              <a:spcAft>
                <a:spcPts val="900"/>
              </a:spcAft>
            </a:pPr>
            <a:r>
              <a:rPr lang="en-US" sz="1050" dirty="0"/>
              <a:t>Funding: </a:t>
            </a:r>
            <a:r>
              <a:rPr lang="en-US" sz="1050" b="0" dirty="0"/>
              <a:t>The event should break even. Some chapters charge an admission fee to student/business recruiters attending. This fee should cover costs; however, they must be kept low for students or attendance will suffer. Student attendance must adequate to draw professionals and recruiters. Printing and facility donations help keep costs down.</a:t>
            </a:r>
          </a:p>
        </p:txBody>
      </p:sp>
      <p:sp>
        <p:nvSpPr>
          <p:cNvPr id="9" name="Text Placeholder 4">
            <a:extLst>
              <a:ext uri="{FF2B5EF4-FFF2-40B4-BE49-F238E27FC236}">
                <a16:creationId xmlns:a16="http://schemas.microsoft.com/office/drawing/2014/main" id="{46E3A975-9D94-9456-040F-CAFB542E807A}"/>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5" name="AN OVERVIEW OF multicultural growth  impact and implications">
            <a:extLst>
              <a:ext uri="{FF2B5EF4-FFF2-40B4-BE49-F238E27FC236}">
                <a16:creationId xmlns:a16="http://schemas.microsoft.com/office/drawing/2014/main" id="{7EC068C2-5FAC-2A89-45F7-39E00D2587F2}"/>
              </a:ext>
            </a:extLst>
          </p:cNvPr>
          <p:cNvSpPr txBox="1">
            <a:spLocks/>
          </p:cNvSpPr>
          <p:nvPr/>
        </p:nvSpPr>
        <p:spPr>
          <a:xfrm>
            <a:off x="453575" y="26502"/>
            <a:ext cx="5041062"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CAREER DAYS</a:t>
            </a:r>
          </a:p>
        </p:txBody>
      </p:sp>
      <p:sp>
        <p:nvSpPr>
          <p:cNvPr id="4" name="Round Diagonal Corner Rectangle 3">
            <a:extLst>
              <a:ext uri="{FF2B5EF4-FFF2-40B4-BE49-F238E27FC236}">
                <a16:creationId xmlns:a16="http://schemas.microsoft.com/office/drawing/2014/main" id="{2A2213CA-30F5-C398-F467-ABC13873CFAD}"/>
              </a:ext>
            </a:extLst>
          </p:cNvPr>
          <p:cNvSpPr/>
          <p:nvPr/>
        </p:nvSpPr>
        <p:spPr>
          <a:xfrm>
            <a:off x="5918638" y="2329602"/>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AAF Student Resources</a:t>
            </a:r>
            <a:endParaRPr lang="en-US" sz="900" b="1"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28754394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4DC82-7E86-F61B-02DB-B7F1CC97FD6E}"/>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FE463A21-13D8-F9B9-79BE-919407083552}"/>
              </a:ext>
            </a:extLst>
          </p:cNvPr>
          <p:cNvSpPr/>
          <p:nvPr/>
        </p:nvSpPr>
        <p:spPr>
          <a:xfrm>
            <a:off x="329514" y="1079291"/>
            <a:ext cx="8501448" cy="1492459"/>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F0051CD2-C880-49B8-129C-65CCB54E9F58}"/>
              </a:ext>
            </a:extLst>
          </p:cNvPr>
          <p:cNvSpPr txBox="1">
            <a:spLocks/>
          </p:cNvSpPr>
          <p:nvPr/>
        </p:nvSpPr>
        <p:spPr>
          <a:xfrm>
            <a:off x="709174" y="1256161"/>
            <a:ext cx="7866907" cy="3023532"/>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119062" indent="0">
              <a:lnSpc>
                <a:spcPts val="1500"/>
              </a:lnSpc>
              <a:spcAft>
                <a:spcPts val="900"/>
              </a:spcAft>
              <a:buNone/>
            </a:pPr>
            <a:r>
              <a:rPr lang="en-US" sz="1050" b="0" dirty="0"/>
              <a:t>The AAF National Speakers Bureau connects your chapter with industry leaders across every advertising discipline. Whether you are planning a keynote, technical workshop, or panel, our resource provides access to experts ready to share their knowledge.</a:t>
            </a:r>
          </a:p>
        </p:txBody>
      </p:sp>
      <p:sp>
        <p:nvSpPr>
          <p:cNvPr id="9" name="Text Placeholder 4">
            <a:extLst>
              <a:ext uri="{FF2B5EF4-FFF2-40B4-BE49-F238E27FC236}">
                <a16:creationId xmlns:a16="http://schemas.microsoft.com/office/drawing/2014/main" id="{F3DE87D6-3C93-5CB3-4F92-C8640266E327}"/>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5" name="AN OVERVIEW OF multicultural growth  impact and implications">
            <a:extLst>
              <a:ext uri="{FF2B5EF4-FFF2-40B4-BE49-F238E27FC236}">
                <a16:creationId xmlns:a16="http://schemas.microsoft.com/office/drawing/2014/main" id="{66AF7DC9-DFE5-B815-50F3-0F76EB948B39}"/>
              </a:ext>
            </a:extLst>
          </p:cNvPr>
          <p:cNvSpPr txBox="1">
            <a:spLocks/>
          </p:cNvSpPr>
          <p:nvPr/>
        </p:nvSpPr>
        <p:spPr>
          <a:xfrm>
            <a:off x="453574" y="26502"/>
            <a:ext cx="7895449"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AAF NATIONAL SPEAKERS BUREAU</a:t>
            </a:r>
          </a:p>
        </p:txBody>
      </p:sp>
      <p:sp>
        <p:nvSpPr>
          <p:cNvPr id="4" name="Round Diagonal Corner Rectangle 3">
            <a:extLst>
              <a:ext uri="{FF2B5EF4-FFF2-40B4-BE49-F238E27FC236}">
                <a16:creationId xmlns:a16="http://schemas.microsoft.com/office/drawing/2014/main" id="{C165F65B-FA59-B9BA-7BBC-D90A9F4A3F87}"/>
              </a:ext>
            </a:extLst>
          </p:cNvPr>
          <p:cNvSpPr/>
          <p:nvPr/>
        </p:nvSpPr>
        <p:spPr>
          <a:xfrm>
            <a:off x="5918638" y="2329602"/>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AAF National Speakers Bureau</a:t>
            </a:r>
            <a:r>
              <a:rPr lang="en-US" sz="900" dirty="0">
                <a:solidFill>
                  <a:schemeClr val="tx1"/>
                </a:solidFill>
                <a:latin typeface="Poppins" pitchFamily="2" charset="77"/>
                <a:cs typeface="Poppins" pitchFamily="2" charset="77"/>
              </a:rPr>
              <a:t>.</a:t>
            </a:r>
            <a:endParaRPr lang="en-US" sz="900" b="1"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3039559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1B7C-6856-063A-CB04-2784B74ED6F3}"/>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C0EAFBF-4369-2E99-2F7A-E8A7EF59D7BA}"/>
              </a:ext>
            </a:extLst>
          </p:cNvPr>
          <p:cNvSpPr/>
          <p:nvPr/>
        </p:nvSpPr>
        <p:spPr>
          <a:xfrm>
            <a:off x="329514" y="1079291"/>
            <a:ext cx="8501448" cy="3107301"/>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FFB11D15-1633-2D5C-B068-5A73BFD50AB6}"/>
              </a:ext>
            </a:extLst>
          </p:cNvPr>
          <p:cNvSpPr txBox="1">
            <a:spLocks/>
          </p:cNvSpPr>
          <p:nvPr/>
        </p:nvSpPr>
        <p:spPr>
          <a:xfrm>
            <a:off x="709174" y="1203158"/>
            <a:ext cx="7866907" cy="2861051"/>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500"/>
              </a:lnSpc>
              <a:spcAft>
                <a:spcPts val="900"/>
              </a:spcAft>
              <a:buNone/>
            </a:pPr>
            <a:r>
              <a:rPr lang="en-US" sz="1050" b="0" dirty="0"/>
              <a:t>Designed as in-depth reviews of specific advertising topics, shirtsleeve seminars are detailed and narrow in subject matter. </a:t>
            </a:r>
          </a:p>
          <a:p>
            <a:pPr marL="0" indent="0">
              <a:lnSpc>
                <a:spcPts val="1500"/>
              </a:lnSpc>
              <a:spcAft>
                <a:spcPts val="900"/>
              </a:spcAft>
              <a:buNone/>
            </a:pPr>
            <a:r>
              <a:rPr lang="en-US" sz="1050" b="0" dirty="0"/>
              <a:t>Consequently, these seminars will not appeal to the general membership and chapters should target specific members in related fields. However, be sure your entire membership is informed because many may want to broaden their own professional growth. </a:t>
            </a:r>
          </a:p>
          <a:p>
            <a:pPr marL="0" indent="0">
              <a:lnSpc>
                <a:spcPts val="1500"/>
              </a:lnSpc>
              <a:spcAft>
                <a:spcPts val="900"/>
              </a:spcAft>
              <a:buNone/>
            </a:pPr>
            <a:r>
              <a:rPr lang="en-US" sz="1050" dirty="0"/>
              <a:t>Key steps to conducting successful shirtsleeve seminars are:</a:t>
            </a:r>
          </a:p>
          <a:p>
            <a:pPr>
              <a:lnSpc>
                <a:spcPts val="1500"/>
              </a:lnSpc>
              <a:spcAft>
                <a:spcPts val="900"/>
              </a:spcAft>
            </a:pPr>
            <a:r>
              <a:rPr lang="en-US" sz="1050" dirty="0"/>
              <a:t>Structure: </a:t>
            </a:r>
            <a:r>
              <a:rPr lang="en-US" sz="1050" b="0" dirty="0"/>
              <a:t>Assign each seminar to a member with relevant expertise who can act as a coordinator or speaker.</a:t>
            </a:r>
          </a:p>
          <a:p>
            <a:pPr>
              <a:lnSpc>
                <a:spcPts val="1500"/>
              </a:lnSpc>
              <a:spcAft>
                <a:spcPts val="900"/>
              </a:spcAft>
            </a:pPr>
            <a:r>
              <a:rPr lang="en-US" sz="1050" dirty="0"/>
              <a:t>Schedule: </a:t>
            </a:r>
            <a:r>
              <a:rPr lang="en-US" sz="1050" b="0" dirty="0"/>
              <a:t>Avoid over-scheduling, as these specialized sessions have a narrower appeal than general meetings.</a:t>
            </a:r>
          </a:p>
          <a:p>
            <a:pPr>
              <a:lnSpc>
                <a:spcPts val="1500"/>
              </a:lnSpc>
              <a:spcAft>
                <a:spcPts val="900"/>
              </a:spcAft>
            </a:pPr>
            <a:r>
              <a:rPr lang="en-US" sz="1050" dirty="0"/>
              <a:t>Venue: </a:t>
            </a:r>
            <a:r>
              <a:rPr lang="en-US" sz="1050" b="0" dirty="0"/>
              <a:t>Select venues based on expected attendance. Consider using TV stations, radio stations, or agencies for smaller groups.</a:t>
            </a:r>
          </a:p>
        </p:txBody>
      </p:sp>
      <p:sp>
        <p:nvSpPr>
          <p:cNvPr id="9" name="Text Placeholder 4">
            <a:extLst>
              <a:ext uri="{FF2B5EF4-FFF2-40B4-BE49-F238E27FC236}">
                <a16:creationId xmlns:a16="http://schemas.microsoft.com/office/drawing/2014/main" id="{EA624555-FCBE-3E5F-413C-B0F4C62A8B74}"/>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5" name="AN OVERVIEW OF multicultural growth  impact and implications">
            <a:extLst>
              <a:ext uri="{FF2B5EF4-FFF2-40B4-BE49-F238E27FC236}">
                <a16:creationId xmlns:a16="http://schemas.microsoft.com/office/drawing/2014/main" id="{801B9689-6FBE-09CE-663F-872DF96E2378}"/>
              </a:ext>
            </a:extLst>
          </p:cNvPr>
          <p:cNvSpPr txBox="1">
            <a:spLocks/>
          </p:cNvSpPr>
          <p:nvPr/>
        </p:nvSpPr>
        <p:spPr>
          <a:xfrm>
            <a:off x="453574" y="49173"/>
            <a:ext cx="7981251" cy="139591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SHIRTSLEEVE SEMINARS</a:t>
            </a:r>
          </a:p>
        </p:txBody>
      </p:sp>
      <p:sp>
        <p:nvSpPr>
          <p:cNvPr id="4" name="TextBox 3">
            <a:extLst>
              <a:ext uri="{FF2B5EF4-FFF2-40B4-BE49-F238E27FC236}">
                <a16:creationId xmlns:a16="http://schemas.microsoft.com/office/drawing/2014/main" id="{8E11AEDE-5E0E-F2BE-A615-A27B6D4737EB}"/>
              </a:ext>
            </a:extLst>
          </p:cNvPr>
          <p:cNvSpPr txBox="1"/>
          <p:nvPr/>
        </p:nvSpPr>
        <p:spPr>
          <a:xfrm>
            <a:off x="6121190" y="4696738"/>
            <a:ext cx="2592061"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Shirtsleeve Seminars, continued &gt;&gt;&gt;</a:t>
            </a:r>
          </a:p>
        </p:txBody>
      </p:sp>
    </p:spTree>
    <p:extLst>
      <p:ext uri="{BB962C8B-B14F-4D97-AF65-F5344CB8AC3E}">
        <p14:creationId xmlns:p14="http://schemas.microsoft.com/office/powerpoint/2010/main" val="14756858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C5693-4138-B176-8FDA-7B3F6EABABA5}"/>
            </a:ext>
          </a:extLst>
        </p:cNvPr>
        <p:cNvGrpSpPr/>
        <p:nvPr/>
      </p:nvGrpSpPr>
      <p:grpSpPr>
        <a:xfrm>
          <a:off x="0" y="0"/>
          <a:ext cx="0" cy="0"/>
          <a:chOff x="0" y="0"/>
          <a:chExt cx="0" cy="0"/>
        </a:xfrm>
      </p:grpSpPr>
      <p:sp>
        <p:nvSpPr>
          <p:cNvPr id="5" name="AN OVERVIEW OF multicultural growth  impact and implications">
            <a:extLst>
              <a:ext uri="{FF2B5EF4-FFF2-40B4-BE49-F238E27FC236}">
                <a16:creationId xmlns:a16="http://schemas.microsoft.com/office/drawing/2014/main" id="{5E7C706C-BA8E-4AF1-2232-BED3038853F2}"/>
              </a:ext>
            </a:extLst>
          </p:cNvPr>
          <p:cNvSpPr txBox="1">
            <a:spLocks/>
          </p:cNvSpPr>
          <p:nvPr/>
        </p:nvSpPr>
        <p:spPr>
          <a:xfrm>
            <a:off x="453574" y="49173"/>
            <a:ext cx="7981251" cy="139591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SHIRTSLEEVE SEMINARS</a:t>
            </a:r>
          </a:p>
        </p:txBody>
      </p:sp>
      <p:sp>
        <p:nvSpPr>
          <p:cNvPr id="3" name="Round Diagonal Corner Rectangle 2">
            <a:extLst>
              <a:ext uri="{FF2B5EF4-FFF2-40B4-BE49-F238E27FC236}">
                <a16:creationId xmlns:a16="http://schemas.microsoft.com/office/drawing/2014/main" id="{A32AA920-53FA-A98D-D731-1678037E68EB}"/>
              </a:ext>
            </a:extLst>
          </p:cNvPr>
          <p:cNvSpPr/>
          <p:nvPr/>
        </p:nvSpPr>
        <p:spPr>
          <a:xfrm>
            <a:off x="329514" y="1079291"/>
            <a:ext cx="8501448" cy="1837721"/>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02B78D1B-5897-55A9-13D3-7AA5C232BCFF}"/>
              </a:ext>
            </a:extLst>
          </p:cNvPr>
          <p:cNvSpPr txBox="1">
            <a:spLocks/>
          </p:cNvSpPr>
          <p:nvPr/>
        </p:nvSpPr>
        <p:spPr>
          <a:xfrm>
            <a:off x="709174" y="1203158"/>
            <a:ext cx="7866907" cy="1638283"/>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257175" indent="-138113">
              <a:lnSpc>
                <a:spcPts val="1500"/>
              </a:lnSpc>
              <a:spcAft>
                <a:spcPts val="900"/>
              </a:spcAft>
            </a:pPr>
            <a:r>
              <a:rPr lang="en-US" sz="1050" dirty="0"/>
              <a:t>Fees: </a:t>
            </a:r>
            <a:r>
              <a:rPr lang="en-US" sz="1050" b="0" dirty="0"/>
              <a:t>Set registration fees to cover all costs. Member rates should be lower than non-member rates and excluded from standard dues.</a:t>
            </a:r>
          </a:p>
          <a:p>
            <a:pPr marL="257175" indent="-138113">
              <a:lnSpc>
                <a:spcPts val="1500"/>
              </a:lnSpc>
              <a:spcAft>
                <a:spcPts val="900"/>
              </a:spcAft>
            </a:pPr>
            <a:r>
              <a:rPr lang="en-US" sz="1050" dirty="0"/>
              <a:t>Participants: </a:t>
            </a:r>
            <a:r>
              <a:rPr lang="en-US" sz="1050" b="0" dirty="0"/>
              <a:t>Define the target demographic by age and career level before setting prices to ensure the event remains accessible.</a:t>
            </a:r>
          </a:p>
          <a:p>
            <a:pPr marL="257175" indent="-138113">
              <a:lnSpc>
                <a:spcPts val="1500"/>
              </a:lnSpc>
              <a:spcAft>
                <a:spcPts val="900"/>
              </a:spcAft>
            </a:pPr>
            <a:r>
              <a:rPr lang="en-US" sz="1050" dirty="0"/>
              <a:t>Promotion: </a:t>
            </a:r>
            <a:r>
              <a:rPr lang="en-US" sz="1050" b="0" dirty="0"/>
              <a:t>Use both general and targeted outreach. Always coordinate with the speaker before launching specialized promotional materials.</a:t>
            </a:r>
          </a:p>
        </p:txBody>
      </p:sp>
      <p:sp>
        <p:nvSpPr>
          <p:cNvPr id="9" name="Text Placeholder 4">
            <a:extLst>
              <a:ext uri="{FF2B5EF4-FFF2-40B4-BE49-F238E27FC236}">
                <a16:creationId xmlns:a16="http://schemas.microsoft.com/office/drawing/2014/main" id="{90422830-A34D-8E0C-6261-98E9019CA806}"/>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6" name="Round Diagonal Corner Rectangle 5">
            <a:extLst>
              <a:ext uri="{FF2B5EF4-FFF2-40B4-BE49-F238E27FC236}">
                <a16:creationId xmlns:a16="http://schemas.microsoft.com/office/drawing/2014/main" id="{27A49FCF-BE77-254B-2A91-09DD721DA4A2}"/>
              </a:ext>
            </a:extLst>
          </p:cNvPr>
          <p:cNvSpPr/>
          <p:nvPr/>
        </p:nvSpPr>
        <p:spPr>
          <a:xfrm>
            <a:off x="6088030" y="2653632"/>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AAF Educator Resources</a:t>
            </a:r>
            <a:endParaRPr lang="en-US" sz="900" b="1"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4292302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D3F7-39DA-D980-4896-86C3CD24C148}"/>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95B67F0A-0A51-0968-E089-F8F4A6114407}"/>
              </a:ext>
            </a:extLst>
          </p:cNvPr>
          <p:cNvSpPr/>
          <p:nvPr/>
        </p:nvSpPr>
        <p:spPr>
          <a:xfrm>
            <a:off x="329514" y="1079291"/>
            <a:ext cx="8501448" cy="3542136"/>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3D318CCF-811D-DA6F-5ED6-A5BF7CD32AB6}"/>
              </a:ext>
            </a:extLst>
          </p:cNvPr>
          <p:cNvSpPr txBox="1">
            <a:spLocks/>
          </p:cNvSpPr>
          <p:nvPr/>
        </p:nvSpPr>
        <p:spPr>
          <a:xfrm>
            <a:off x="709174" y="1203158"/>
            <a:ext cx="7866907" cy="3076534"/>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500"/>
              </a:lnSpc>
              <a:spcAft>
                <a:spcPts val="900"/>
              </a:spcAft>
              <a:buNone/>
            </a:pPr>
            <a:r>
              <a:rPr lang="en-US" sz="1050" b="0" dirty="0"/>
              <a:t>The "Pony Express" seminar follows a product or service from concept to market, similar to a rider collecting parts of an order along a route. These seminars function as comprehensive case histories, covering every developmental phase: product research, testing, design, pricing, packaging, distribution, market planning, and advertising.</a:t>
            </a:r>
          </a:p>
          <a:p>
            <a:pPr marL="0" indent="0">
              <a:lnSpc>
                <a:spcPts val="1500"/>
              </a:lnSpc>
              <a:spcAft>
                <a:spcPts val="900"/>
              </a:spcAft>
              <a:buNone/>
            </a:pPr>
            <a:r>
              <a:rPr lang="en-US" sz="1050" dirty="0"/>
              <a:t>Key steps in conducting a pony express seminar are: </a:t>
            </a:r>
          </a:p>
          <a:p>
            <a:pPr marL="257175" indent="-138113">
              <a:lnSpc>
                <a:spcPts val="1500"/>
              </a:lnSpc>
              <a:spcAft>
                <a:spcPts val="900"/>
              </a:spcAft>
            </a:pPr>
            <a:r>
              <a:rPr lang="en-US" sz="1050" dirty="0"/>
              <a:t>Scheduling: </a:t>
            </a:r>
            <a:r>
              <a:rPr lang="en-US" sz="1050" b="0" dirty="0"/>
              <a:t>Allow at least a full day to do this in-depth type of seminar.</a:t>
            </a:r>
          </a:p>
          <a:p>
            <a:pPr marL="257175" indent="-138113">
              <a:lnSpc>
                <a:spcPts val="1500"/>
              </a:lnSpc>
              <a:spcAft>
                <a:spcPts val="900"/>
              </a:spcAft>
            </a:pPr>
            <a:r>
              <a:rPr lang="en-US" sz="1050" dirty="0"/>
              <a:t>Participants: </a:t>
            </a:r>
            <a:r>
              <a:rPr lang="en-US" sz="1050" b="0" dirty="0"/>
              <a:t>Include both advertiser and agency representatives in the seminar presentation so that all contingencies are covered.</a:t>
            </a:r>
          </a:p>
          <a:p>
            <a:pPr marL="257175" indent="-138113">
              <a:lnSpc>
                <a:spcPts val="1500"/>
              </a:lnSpc>
              <a:spcAft>
                <a:spcPts val="900"/>
              </a:spcAft>
            </a:pPr>
            <a:r>
              <a:rPr lang="en-US" sz="1050" dirty="0"/>
              <a:t>Content: </a:t>
            </a:r>
            <a:r>
              <a:rPr lang="en-US" sz="1050" b="0" dirty="0"/>
              <a:t>Assure the case study is of broad appeal to draw a sufficient audience and facilitate interaction.</a:t>
            </a:r>
          </a:p>
          <a:p>
            <a:pPr marL="257175" indent="-138113">
              <a:lnSpc>
                <a:spcPts val="1500"/>
              </a:lnSpc>
              <a:spcAft>
                <a:spcPts val="900"/>
              </a:spcAft>
            </a:pPr>
            <a:r>
              <a:rPr lang="en-US" sz="1050" dirty="0"/>
              <a:t>Funding: </a:t>
            </a:r>
            <a:r>
              <a:rPr lang="en-US" sz="1050" b="0" dirty="0"/>
              <a:t>Fees should be charged to underwrite expenses, including lunch for participants. </a:t>
            </a:r>
          </a:p>
          <a:p>
            <a:pPr marL="257175" indent="-138113">
              <a:lnSpc>
                <a:spcPts val="1500"/>
              </a:lnSpc>
              <a:spcAft>
                <a:spcPts val="900"/>
              </a:spcAft>
            </a:pPr>
            <a:r>
              <a:rPr lang="en-US" sz="1050" dirty="0"/>
              <a:t>Venue: </a:t>
            </a:r>
            <a:r>
              <a:rPr lang="en-US" sz="1050" b="0" dirty="0"/>
              <a:t>Coordinate facility arrangements with presenter needs and ensure luncheon facilities are available. </a:t>
            </a:r>
          </a:p>
          <a:p>
            <a:pPr marL="257175" indent="-138113">
              <a:lnSpc>
                <a:spcPts val="1500"/>
              </a:lnSpc>
              <a:spcAft>
                <a:spcPts val="900"/>
              </a:spcAft>
            </a:pPr>
            <a:r>
              <a:rPr lang="en-US" sz="1050" dirty="0"/>
              <a:t>Promotion: </a:t>
            </a:r>
            <a:r>
              <a:rPr lang="en-US" sz="1050" b="0" dirty="0"/>
              <a:t>Publicize to the entire membership, in addition to other specific publics with interests related to the case study. College/university faculty and students should be invited to these seminars.</a:t>
            </a:r>
          </a:p>
        </p:txBody>
      </p:sp>
      <p:sp>
        <p:nvSpPr>
          <p:cNvPr id="9" name="Text Placeholder 4">
            <a:extLst>
              <a:ext uri="{FF2B5EF4-FFF2-40B4-BE49-F238E27FC236}">
                <a16:creationId xmlns:a16="http://schemas.microsoft.com/office/drawing/2014/main" id="{8B1148D0-23EA-E54B-92F5-26F1C6561284}"/>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5" name="AN OVERVIEW OF multicultural growth  impact and implications">
            <a:extLst>
              <a:ext uri="{FF2B5EF4-FFF2-40B4-BE49-F238E27FC236}">
                <a16:creationId xmlns:a16="http://schemas.microsoft.com/office/drawing/2014/main" id="{75AF4A12-FC4F-2BAC-3975-7231584533E6}"/>
              </a:ext>
            </a:extLst>
          </p:cNvPr>
          <p:cNvSpPr txBox="1">
            <a:spLocks/>
          </p:cNvSpPr>
          <p:nvPr/>
        </p:nvSpPr>
        <p:spPr>
          <a:xfrm>
            <a:off x="453575" y="49173"/>
            <a:ext cx="7058108" cy="139591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“PONY EXPRESS” SEMINARS</a:t>
            </a:r>
          </a:p>
        </p:txBody>
      </p:sp>
      <p:sp>
        <p:nvSpPr>
          <p:cNvPr id="4" name="Round Diagonal Corner Rectangle 3">
            <a:extLst>
              <a:ext uri="{FF2B5EF4-FFF2-40B4-BE49-F238E27FC236}">
                <a16:creationId xmlns:a16="http://schemas.microsoft.com/office/drawing/2014/main" id="{17213BDB-D0E8-A53B-73BB-183D38768453}"/>
              </a:ext>
            </a:extLst>
          </p:cNvPr>
          <p:cNvSpPr/>
          <p:nvPr/>
        </p:nvSpPr>
        <p:spPr>
          <a:xfrm>
            <a:off x="6088030" y="4403559"/>
            <a:ext cx="2430385" cy="55986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AAF Educator Resources</a:t>
            </a:r>
            <a:endParaRPr lang="en-US" sz="900" b="1"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9970302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A38AD-80FA-5754-3EC2-CD49907C1F52}"/>
            </a:ext>
          </a:extLst>
        </p:cNvPr>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0001CE89-ADC0-680A-5F0C-71871A491CCB}"/>
              </a:ext>
            </a:extLst>
          </p:cNvPr>
          <p:cNvSpPr/>
          <p:nvPr/>
        </p:nvSpPr>
        <p:spPr>
          <a:xfrm>
            <a:off x="329514" y="1538297"/>
            <a:ext cx="4242486" cy="1699917"/>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EEEA84E7-9379-18CA-CAEE-1AE4628AE85D}"/>
              </a:ext>
            </a:extLst>
          </p:cNvPr>
          <p:cNvSpPr txBox="1"/>
          <p:nvPr/>
        </p:nvSpPr>
        <p:spPr>
          <a:xfrm>
            <a:off x="590309" y="1775186"/>
            <a:ext cx="3585720" cy="1236108"/>
          </a:xfrm>
          <a:prstGeom prst="rect">
            <a:avLst/>
          </a:prstGeom>
          <a:noFill/>
        </p:spPr>
        <p:txBody>
          <a:bodyPr wrap="square" rtlCol="0">
            <a:spAutoFit/>
          </a:bodyPr>
          <a:lstStyle/>
          <a:p>
            <a:pPr algn="l">
              <a:lnSpc>
                <a:spcPts val="1500"/>
              </a:lnSpc>
              <a:spcAft>
                <a:spcPts val="900"/>
              </a:spcAft>
            </a:pPr>
            <a:r>
              <a:rPr lang="en-US" sz="1050" dirty="0">
                <a:solidFill>
                  <a:schemeClr val="bg1"/>
                </a:solidFill>
                <a:latin typeface="Poppins" pitchFamily="2" charset="77"/>
                <a:cs typeface="Poppins" pitchFamily="2" charset="77"/>
              </a:rPr>
              <a:t>Highly motivational in nature, these projects will increase membership participation and enthusiasm. The opportunity for a broad and positive impact on industry growth and progress is one of many benefits advertising education provides.</a:t>
            </a:r>
          </a:p>
        </p:txBody>
      </p:sp>
      <p:pic>
        <p:nvPicPr>
          <p:cNvPr id="3" name="Picture 2" descr="A person laughing and talking to another person&#10;&#10;AI-generated content may be incorrect.">
            <a:extLst>
              <a:ext uri="{FF2B5EF4-FFF2-40B4-BE49-F238E27FC236}">
                <a16:creationId xmlns:a16="http://schemas.microsoft.com/office/drawing/2014/main" id="{F920832A-5197-5B59-C669-5C9920CA994C}"/>
              </a:ext>
            </a:extLst>
          </p:cNvPr>
          <p:cNvPicPr>
            <a:picLocks noChangeAspect="1"/>
          </p:cNvPicPr>
          <p:nvPr/>
        </p:nvPicPr>
        <p:blipFill>
          <a:blip r:embed="rId2"/>
          <a:srcRect l="19494" r="19494"/>
          <a:stretch>
            <a:fillRect/>
          </a:stretch>
        </p:blipFill>
        <p:spPr>
          <a:xfrm>
            <a:off x="4436824" y="0"/>
            <a:ext cx="4707176" cy="5143500"/>
          </a:xfrm>
          <a:prstGeom prst="rect">
            <a:avLst/>
          </a:prstGeom>
        </p:spPr>
      </p:pic>
      <p:sp>
        <p:nvSpPr>
          <p:cNvPr id="7" name="AN OVERVIEW OF multicultural growth  impact and implications">
            <a:extLst>
              <a:ext uri="{FF2B5EF4-FFF2-40B4-BE49-F238E27FC236}">
                <a16:creationId xmlns:a16="http://schemas.microsoft.com/office/drawing/2014/main" id="{714CA2B8-C5B5-68A8-3751-B102E137D2D1}"/>
              </a:ext>
            </a:extLst>
          </p:cNvPr>
          <p:cNvSpPr txBox="1">
            <a:spLocks/>
          </p:cNvSpPr>
          <p:nvPr/>
        </p:nvSpPr>
        <p:spPr>
          <a:xfrm>
            <a:off x="420624" y="362465"/>
            <a:ext cx="358572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ADVERTISING EDUCATION</a:t>
            </a:r>
          </a:p>
        </p:txBody>
      </p:sp>
    </p:spTree>
    <p:extLst>
      <p:ext uri="{BB962C8B-B14F-4D97-AF65-F5344CB8AC3E}">
        <p14:creationId xmlns:p14="http://schemas.microsoft.com/office/powerpoint/2010/main" val="3417651782"/>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3E44-3B53-2C8A-4947-B7BBE5B146C3}"/>
            </a:ext>
          </a:extLst>
        </p:cNvPr>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F875B24C-88C4-86C3-521A-76F182FB0895}"/>
              </a:ext>
            </a:extLst>
          </p:cNvPr>
          <p:cNvSpPr/>
          <p:nvPr/>
        </p:nvSpPr>
        <p:spPr>
          <a:xfrm>
            <a:off x="329514" y="1538297"/>
            <a:ext cx="4242486" cy="2132207"/>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AA9E51B8-D560-024A-ABFC-79313D26AFE8}"/>
              </a:ext>
            </a:extLst>
          </p:cNvPr>
          <p:cNvSpPr txBox="1"/>
          <p:nvPr/>
        </p:nvSpPr>
        <p:spPr>
          <a:xfrm>
            <a:off x="657896" y="1809142"/>
            <a:ext cx="3558923" cy="1623458"/>
          </a:xfrm>
          <a:prstGeom prst="rect">
            <a:avLst/>
          </a:prstGeom>
          <a:noFill/>
        </p:spPr>
        <p:txBody>
          <a:bodyPr wrap="square" rtlCol="0">
            <a:noAutofit/>
          </a:bodyPr>
          <a:lstStyle/>
          <a:p>
            <a:pPr algn="l">
              <a:lnSpc>
                <a:spcPts val="1500"/>
              </a:lnSpc>
              <a:spcAft>
                <a:spcPts val="900"/>
              </a:spcAft>
            </a:pPr>
            <a:r>
              <a:rPr lang="en-US" sz="1050" dirty="0">
                <a:solidFill>
                  <a:schemeClr val="bg1"/>
                </a:solidFill>
                <a:latin typeface="Poppins" pitchFamily="2" charset="77"/>
                <a:cs typeface="Poppins" pitchFamily="2" charset="77"/>
              </a:rPr>
              <a:t>This guide has been developed to assist education committee members in planning and conducting projects. Regardless of the level of current chapter activity in advertising education, this guide provides important information on specific programs and offers creative approaches to making standard chapter projects educational in nature.</a:t>
            </a:r>
          </a:p>
        </p:txBody>
      </p:sp>
      <p:pic>
        <p:nvPicPr>
          <p:cNvPr id="3" name="Picture 2">
            <a:extLst>
              <a:ext uri="{FF2B5EF4-FFF2-40B4-BE49-F238E27FC236}">
                <a16:creationId xmlns:a16="http://schemas.microsoft.com/office/drawing/2014/main" id="{E3F665F4-9A51-2522-0220-748AD322294F}"/>
              </a:ext>
            </a:extLst>
          </p:cNvPr>
          <p:cNvPicPr>
            <a:picLocks noChangeAspect="1"/>
          </p:cNvPicPr>
          <p:nvPr/>
        </p:nvPicPr>
        <p:blipFill>
          <a:blip r:embed="rId2">
            <a:extLst>
              <a:ext uri="{28A0092B-C50C-407E-A947-70E740481C1C}">
                <a14:useLocalDpi xmlns:a14="http://schemas.microsoft.com/office/drawing/2010/main" val="0"/>
              </a:ext>
            </a:extLst>
          </a:blip>
          <a:srcRect l="19449" r="19449"/>
          <a:stretch/>
        </p:blipFill>
        <p:spPr>
          <a:xfrm>
            <a:off x="4436824" y="0"/>
            <a:ext cx="4707176" cy="5143500"/>
          </a:xfrm>
          <a:prstGeom prst="rect">
            <a:avLst/>
          </a:prstGeom>
        </p:spPr>
      </p:pic>
      <p:sp>
        <p:nvSpPr>
          <p:cNvPr id="7" name="AN OVERVIEW OF multicultural growth  impact and implications">
            <a:extLst>
              <a:ext uri="{FF2B5EF4-FFF2-40B4-BE49-F238E27FC236}">
                <a16:creationId xmlns:a16="http://schemas.microsoft.com/office/drawing/2014/main" id="{33353A0D-2C26-32BF-6A1E-36B94023CFD8}"/>
              </a:ext>
            </a:extLst>
          </p:cNvPr>
          <p:cNvSpPr txBox="1">
            <a:spLocks/>
          </p:cNvSpPr>
          <p:nvPr/>
        </p:nvSpPr>
        <p:spPr>
          <a:xfrm>
            <a:off x="420624" y="362465"/>
            <a:ext cx="358572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ADVERTISING EDUCATION</a:t>
            </a:r>
          </a:p>
        </p:txBody>
      </p:sp>
    </p:spTree>
    <p:extLst>
      <p:ext uri="{BB962C8B-B14F-4D97-AF65-F5344CB8AC3E}">
        <p14:creationId xmlns:p14="http://schemas.microsoft.com/office/powerpoint/2010/main" val="1818108830"/>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86E65-4837-532E-CBB5-18A99A4BF3C2}"/>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1F42BE98-2046-B842-7979-34C79F866C9A}"/>
              </a:ext>
            </a:extLst>
          </p:cNvPr>
          <p:cNvSpPr/>
          <p:nvPr/>
        </p:nvSpPr>
        <p:spPr>
          <a:xfrm>
            <a:off x="329514" y="1079291"/>
            <a:ext cx="8501448" cy="3542136"/>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 name="Text Placeholder 4">
            <a:extLst>
              <a:ext uri="{FF2B5EF4-FFF2-40B4-BE49-F238E27FC236}">
                <a16:creationId xmlns:a16="http://schemas.microsoft.com/office/drawing/2014/main" id="{0BE8CC6E-CD6C-4E17-197E-45F984D4F1E0}"/>
              </a:ext>
            </a:extLst>
          </p:cNvPr>
          <p:cNvSpPr txBox="1">
            <a:spLocks/>
          </p:cNvSpPr>
          <p:nvPr/>
        </p:nvSpPr>
        <p:spPr>
          <a:xfrm>
            <a:off x="1646060" y="1519749"/>
            <a:ext cx="7006733" cy="84273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buNone/>
            </a:pPr>
            <a:r>
              <a:rPr lang="en-US" sz="1200" spc="225" dirty="0">
                <a:solidFill>
                  <a:srgbClr val="2A58A8"/>
                </a:solidFill>
              </a:rPr>
              <a:t>PROFESSIONALS</a:t>
            </a:r>
            <a:endParaRPr lang="en-US" sz="1500" spc="225" dirty="0">
              <a:solidFill>
                <a:srgbClr val="2A58A8"/>
              </a:solidFill>
            </a:endParaRPr>
          </a:p>
          <a:p>
            <a:pPr marL="0" indent="0">
              <a:lnSpc>
                <a:spcPts val="1500"/>
              </a:lnSpc>
              <a:spcAft>
                <a:spcPts val="900"/>
              </a:spcAft>
              <a:buNone/>
            </a:pPr>
            <a:r>
              <a:rPr lang="en-US" sz="1050" b="0" dirty="0"/>
              <a:t>Any program or event that aids the practitioner’s knowledge of any aspect of the advertising business.</a:t>
            </a:r>
          </a:p>
        </p:txBody>
      </p:sp>
      <p:sp>
        <p:nvSpPr>
          <p:cNvPr id="9" name="Text Placeholder 4">
            <a:extLst>
              <a:ext uri="{FF2B5EF4-FFF2-40B4-BE49-F238E27FC236}">
                <a16:creationId xmlns:a16="http://schemas.microsoft.com/office/drawing/2014/main" id="{DE933BDE-8DDD-575E-9264-FDB34FD98A41}"/>
              </a:ext>
            </a:extLst>
          </p:cNvPr>
          <p:cNvSpPr txBox="1">
            <a:spLocks/>
          </p:cNvSpPr>
          <p:nvPr/>
        </p:nvSpPr>
        <p:spPr>
          <a:xfrm>
            <a:off x="1646060" y="2289429"/>
            <a:ext cx="7006733"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buNone/>
            </a:pPr>
            <a:r>
              <a:rPr lang="en-US" sz="1200" spc="225" dirty="0">
                <a:solidFill>
                  <a:srgbClr val="2A58A8"/>
                </a:solidFill>
              </a:rPr>
              <a:t>STUDENTS</a:t>
            </a:r>
            <a:endParaRPr lang="en-US" sz="1400" spc="225" dirty="0">
              <a:solidFill>
                <a:srgbClr val="2A58A8"/>
              </a:solidFill>
            </a:endParaRPr>
          </a:p>
          <a:p>
            <a:pPr marL="0" indent="0">
              <a:lnSpc>
                <a:spcPts val="1500"/>
              </a:lnSpc>
              <a:spcAft>
                <a:spcPts val="900"/>
              </a:spcAft>
              <a:buNone/>
            </a:pPr>
            <a:r>
              <a:rPr lang="en-US" sz="1050" b="0" dirty="0"/>
              <a:t>It is important to note that students can be classified into both public and professional audiences. Consequently, the best approach is to include this group in all advertising education projects, in addition to as many regular chapter events and programs as possible. Naturally, chapter education activity will sometimes be geared strictly to students. This is appropriate and vital.                                   </a:t>
            </a:r>
            <a:r>
              <a:rPr lang="en-US" sz="1050" b="0" i="1" dirty="0"/>
              <a:t>Example: Student Agency Tour or Portfolio Review Day</a:t>
            </a:r>
          </a:p>
        </p:txBody>
      </p:sp>
      <p:sp>
        <p:nvSpPr>
          <p:cNvPr id="13" name="Text Placeholder 4">
            <a:extLst>
              <a:ext uri="{FF2B5EF4-FFF2-40B4-BE49-F238E27FC236}">
                <a16:creationId xmlns:a16="http://schemas.microsoft.com/office/drawing/2014/main" id="{5B09E180-210A-9508-60F4-E0740D02D5CD}"/>
              </a:ext>
            </a:extLst>
          </p:cNvPr>
          <p:cNvSpPr txBox="1">
            <a:spLocks/>
          </p:cNvSpPr>
          <p:nvPr/>
        </p:nvSpPr>
        <p:spPr>
          <a:xfrm>
            <a:off x="1646060" y="3468811"/>
            <a:ext cx="6872355" cy="956775"/>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buNone/>
            </a:pPr>
            <a:r>
              <a:rPr lang="en-US" sz="1200" spc="225" dirty="0">
                <a:solidFill>
                  <a:srgbClr val="2A58A8"/>
                </a:solidFill>
              </a:rPr>
              <a:t>PUBLIC</a:t>
            </a:r>
            <a:endParaRPr lang="en-US" sz="1400" spc="225" dirty="0">
              <a:solidFill>
                <a:srgbClr val="2A58A8"/>
              </a:solidFill>
            </a:endParaRPr>
          </a:p>
          <a:p>
            <a:pPr marL="0" indent="0">
              <a:lnSpc>
                <a:spcPts val="1500"/>
              </a:lnSpc>
              <a:spcAft>
                <a:spcPts val="900"/>
              </a:spcAft>
              <a:buNone/>
            </a:pPr>
            <a:r>
              <a:rPr lang="en-US" sz="1050" b="0" dirty="0"/>
              <a:t>Any program or event that aids the public’s awareness, understanding and positive perception of advertising and its economic and social value. These projects do not have to be targeted to the public exclusively.</a:t>
            </a:r>
          </a:p>
        </p:txBody>
      </p:sp>
      <p:grpSp>
        <p:nvGrpSpPr>
          <p:cNvPr id="4" name="Group 3">
            <a:extLst>
              <a:ext uri="{FF2B5EF4-FFF2-40B4-BE49-F238E27FC236}">
                <a16:creationId xmlns:a16="http://schemas.microsoft.com/office/drawing/2014/main" id="{4929AD31-C8B6-7B3A-FC87-EC473FAAC5D0}"/>
              </a:ext>
            </a:extLst>
          </p:cNvPr>
          <p:cNvGrpSpPr/>
          <p:nvPr/>
        </p:nvGrpSpPr>
        <p:grpSpPr>
          <a:xfrm>
            <a:off x="668177" y="1349397"/>
            <a:ext cx="842736" cy="842736"/>
            <a:chOff x="668177" y="1349397"/>
            <a:chExt cx="842736" cy="842736"/>
          </a:xfrm>
        </p:grpSpPr>
        <p:sp>
          <p:nvSpPr>
            <p:cNvPr id="7" name="Oval 6">
              <a:extLst>
                <a:ext uri="{FF2B5EF4-FFF2-40B4-BE49-F238E27FC236}">
                  <a16:creationId xmlns:a16="http://schemas.microsoft.com/office/drawing/2014/main" id="{46985AB2-E2C8-C175-FE01-4444E99D0D37}"/>
                </a:ext>
              </a:extLst>
            </p:cNvPr>
            <p:cNvSpPr/>
            <p:nvPr/>
          </p:nvSpPr>
          <p:spPr>
            <a:xfrm>
              <a:off x="668177" y="1349397"/>
              <a:ext cx="842736" cy="842736"/>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pic>
          <p:nvPicPr>
            <p:cNvPr id="17" name="Graphic 16" descr="Briefcase with solid fill">
              <a:extLst>
                <a:ext uri="{FF2B5EF4-FFF2-40B4-BE49-F238E27FC236}">
                  <a16:creationId xmlns:a16="http://schemas.microsoft.com/office/drawing/2014/main" id="{FDF10390-8075-5598-10A4-88E3BE19CF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843" y="1476629"/>
              <a:ext cx="583244" cy="583244"/>
            </a:xfrm>
            <a:prstGeom prst="rect">
              <a:avLst/>
            </a:prstGeom>
          </p:spPr>
        </p:pic>
      </p:grpSp>
      <p:grpSp>
        <p:nvGrpSpPr>
          <p:cNvPr id="6" name="Group 5">
            <a:extLst>
              <a:ext uri="{FF2B5EF4-FFF2-40B4-BE49-F238E27FC236}">
                <a16:creationId xmlns:a16="http://schemas.microsoft.com/office/drawing/2014/main" id="{6A6732A5-5B08-6A2A-FBF2-63114B63C77F}"/>
              </a:ext>
            </a:extLst>
          </p:cNvPr>
          <p:cNvGrpSpPr/>
          <p:nvPr/>
        </p:nvGrpSpPr>
        <p:grpSpPr>
          <a:xfrm>
            <a:off x="668177" y="2407596"/>
            <a:ext cx="842736" cy="842736"/>
            <a:chOff x="668177" y="2407596"/>
            <a:chExt cx="842736" cy="842736"/>
          </a:xfrm>
        </p:grpSpPr>
        <p:sp>
          <p:nvSpPr>
            <p:cNvPr id="10" name="Oval 9">
              <a:extLst>
                <a:ext uri="{FF2B5EF4-FFF2-40B4-BE49-F238E27FC236}">
                  <a16:creationId xmlns:a16="http://schemas.microsoft.com/office/drawing/2014/main" id="{3A7B8517-7DB7-F662-451F-4E00B4FF0568}"/>
                </a:ext>
              </a:extLst>
            </p:cNvPr>
            <p:cNvSpPr/>
            <p:nvPr/>
          </p:nvSpPr>
          <p:spPr>
            <a:xfrm>
              <a:off x="668177" y="2407596"/>
              <a:ext cx="842736" cy="842736"/>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pic>
          <p:nvPicPr>
            <p:cNvPr id="19" name="Graphic 18" descr="Graduation cap with solid fill">
              <a:extLst>
                <a:ext uri="{FF2B5EF4-FFF2-40B4-BE49-F238E27FC236}">
                  <a16:creationId xmlns:a16="http://schemas.microsoft.com/office/drawing/2014/main" id="{B9FA3219-AC7C-61A2-3474-B2DADC94CC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6906" y="2484583"/>
              <a:ext cx="686178" cy="686178"/>
            </a:xfrm>
            <a:prstGeom prst="rect">
              <a:avLst/>
            </a:prstGeom>
          </p:spPr>
        </p:pic>
      </p:grpSp>
      <p:grpSp>
        <p:nvGrpSpPr>
          <p:cNvPr id="8" name="Group 7">
            <a:extLst>
              <a:ext uri="{FF2B5EF4-FFF2-40B4-BE49-F238E27FC236}">
                <a16:creationId xmlns:a16="http://schemas.microsoft.com/office/drawing/2014/main" id="{3A00F6A5-644D-0C6F-C2C6-AC23C75C8B39}"/>
              </a:ext>
            </a:extLst>
          </p:cNvPr>
          <p:cNvGrpSpPr/>
          <p:nvPr/>
        </p:nvGrpSpPr>
        <p:grpSpPr>
          <a:xfrm>
            <a:off x="668177" y="3490100"/>
            <a:ext cx="842736" cy="842736"/>
            <a:chOff x="668177" y="3490100"/>
            <a:chExt cx="842736" cy="842736"/>
          </a:xfrm>
        </p:grpSpPr>
        <p:sp>
          <p:nvSpPr>
            <p:cNvPr id="11" name="Oval 10">
              <a:extLst>
                <a:ext uri="{FF2B5EF4-FFF2-40B4-BE49-F238E27FC236}">
                  <a16:creationId xmlns:a16="http://schemas.microsoft.com/office/drawing/2014/main" id="{445E9D09-5902-BD5B-4092-E44676D9FB97}"/>
                </a:ext>
              </a:extLst>
            </p:cNvPr>
            <p:cNvSpPr/>
            <p:nvPr/>
          </p:nvSpPr>
          <p:spPr>
            <a:xfrm>
              <a:off x="668177" y="3490100"/>
              <a:ext cx="842736" cy="842736"/>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pic>
          <p:nvPicPr>
            <p:cNvPr id="21" name="Graphic 20" descr="Group of men with solid fill">
              <a:extLst>
                <a:ext uri="{FF2B5EF4-FFF2-40B4-BE49-F238E27FC236}">
                  <a16:creationId xmlns:a16="http://schemas.microsoft.com/office/drawing/2014/main" id="{F53D264A-B1D9-353D-4999-766B530DA0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149" y="3600073"/>
              <a:ext cx="622792" cy="622790"/>
            </a:xfrm>
            <a:prstGeom prst="rect">
              <a:avLst/>
            </a:prstGeom>
          </p:spPr>
        </p:pic>
      </p:grpSp>
      <p:sp>
        <p:nvSpPr>
          <p:cNvPr id="5" name="AN OVERVIEW OF multicultural growth  impact and implications">
            <a:extLst>
              <a:ext uri="{FF2B5EF4-FFF2-40B4-BE49-F238E27FC236}">
                <a16:creationId xmlns:a16="http://schemas.microsoft.com/office/drawing/2014/main" id="{184583D2-034E-5DDA-0364-C7FAC2B651DC}"/>
              </a:ext>
            </a:extLst>
          </p:cNvPr>
          <p:cNvSpPr txBox="1">
            <a:spLocks/>
          </p:cNvSpPr>
          <p:nvPr/>
        </p:nvSpPr>
        <p:spPr>
          <a:xfrm>
            <a:off x="453575" y="145628"/>
            <a:ext cx="5041062"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KEY STAKEHOLDERS</a:t>
            </a:r>
          </a:p>
        </p:txBody>
      </p:sp>
      <p:sp>
        <p:nvSpPr>
          <p:cNvPr id="25" name="Round Diagonal Corner Rectangle 24">
            <a:extLst>
              <a:ext uri="{FF2B5EF4-FFF2-40B4-BE49-F238E27FC236}">
                <a16:creationId xmlns:a16="http://schemas.microsoft.com/office/drawing/2014/main" id="{06B62804-9F44-09BF-C01D-40A031036AB3}"/>
              </a:ext>
            </a:extLst>
          </p:cNvPr>
          <p:cNvSpPr/>
          <p:nvPr/>
        </p:nvSpPr>
        <p:spPr>
          <a:xfrm>
            <a:off x="5461686" y="201984"/>
            <a:ext cx="3289349" cy="107648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Advertising education concentrates on three areas: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students</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the public</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and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professionals</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While student programs are distinct, most other activities (including chapter initiatives) often overlap to serve multiple audiences.</a:t>
            </a:r>
          </a:p>
        </p:txBody>
      </p:sp>
    </p:spTree>
    <p:extLst>
      <p:ext uri="{BB962C8B-B14F-4D97-AF65-F5344CB8AC3E}">
        <p14:creationId xmlns:p14="http://schemas.microsoft.com/office/powerpoint/2010/main" val="127367817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FFB92-9255-D74D-0EA0-DFE0ACB8B05A}"/>
            </a:ext>
          </a:extLst>
        </p:cNvPr>
        <p:cNvGrpSpPr/>
        <p:nvPr/>
      </p:nvGrpSpPr>
      <p:grpSpPr>
        <a:xfrm>
          <a:off x="0" y="0"/>
          <a:ext cx="0" cy="0"/>
          <a:chOff x="0" y="0"/>
          <a:chExt cx="0" cy="0"/>
        </a:xfrm>
      </p:grpSpPr>
      <p:pic>
        <p:nvPicPr>
          <p:cNvPr id="4" name="Picture 3" descr="A group of people raising their hands&#10;&#10;AI-generated content may be incorrect.">
            <a:extLst>
              <a:ext uri="{FF2B5EF4-FFF2-40B4-BE49-F238E27FC236}">
                <a16:creationId xmlns:a16="http://schemas.microsoft.com/office/drawing/2014/main" id="{D735B2C9-CB05-C153-E122-00C9F0CC268D}"/>
              </a:ext>
            </a:extLst>
          </p:cNvPr>
          <p:cNvPicPr>
            <a:picLocks noChangeAspect="1"/>
          </p:cNvPicPr>
          <p:nvPr/>
        </p:nvPicPr>
        <p:blipFill>
          <a:blip r:embed="rId3" cstate="print">
            <a:extLst>
              <a:ext uri="{28A0092B-C50C-407E-A947-70E740481C1C}">
                <a14:useLocalDpi xmlns:a14="http://schemas.microsoft.com/office/drawing/2010/main" val="0"/>
              </a:ext>
            </a:extLst>
          </a:blip>
          <a:srcRect l="-141" t="10984" r="141" b="5402"/>
          <a:stretch>
            <a:fillRect/>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9310971D-2112-2EDD-C6CC-08612F5B634F}"/>
              </a:ext>
            </a:extLst>
          </p:cNvPr>
          <p:cNvSpPr/>
          <p:nvPr/>
        </p:nvSpPr>
        <p:spPr>
          <a:xfrm>
            <a:off x="329514" y="271849"/>
            <a:ext cx="8501448" cy="4554984"/>
          </a:xfrm>
          <a:prstGeom prst="round2DiagRect">
            <a:avLst/>
          </a:prstGeom>
          <a:solidFill>
            <a:srgbClr val="2FC3E5">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A85FE81F-1A1C-1811-A19C-BEBA5C78D6F0}"/>
              </a:ext>
            </a:extLst>
          </p:cNvPr>
          <p:cNvSpPr txBox="1">
            <a:spLocks/>
          </p:cNvSpPr>
          <p:nvPr/>
        </p:nvSpPr>
        <p:spPr>
          <a:xfrm>
            <a:off x="757010" y="1482088"/>
            <a:ext cx="6588228"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GETTING STARTED</a:t>
            </a:r>
          </a:p>
        </p:txBody>
      </p:sp>
    </p:spTree>
    <p:extLst>
      <p:ext uri="{BB962C8B-B14F-4D97-AF65-F5344CB8AC3E}">
        <p14:creationId xmlns:p14="http://schemas.microsoft.com/office/powerpoint/2010/main" val="380870174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75770-6B01-072D-6F1E-6279BE9375BE}"/>
            </a:ext>
          </a:extLst>
        </p:cNvPr>
        <p:cNvGrpSpPr/>
        <p:nvPr/>
      </p:nvGrpSpPr>
      <p:grpSpPr>
        <a:xfrm>
          <a:off x="0" y="0"/>
          <a:ext cx="0" cy="0"/>
          <a:chOff x="0" y="0"/>
          <a:chExt cx="0" cy="0"/>
        </a:xfrm>
      </p:grpSpPr>
      <p:pic>
        <p:nvPicPr>
          <p:cNvPr id="16" name="Picture 15" descr="A group of people sitting in a circle&#10;&#10;AI-generated content may be incorrect.">
            <a:extLst>
              <a:ext uri="{FF2B5EF4-FFF2-40B4-BE49-F238E27FC236}">
                <a16:creationId xmlns:a16="http://schemas.microsoft.com/office/drawing/2014/main" id="{C481F73F-8951-D885-D388-C0B3895A55C0}"/>
              </a:ext>
            </a:extLst>
          </p:cNvPr>
          <p:cNvPicPr>
            <a:picLocks noChangeAspect="1"/>
          </p:cNvPicPr>
          <p:nvPr/>
        </p:nvPicPr>
        <p:blipFill>
          <a:blip r:embed="rId2"/>
          <a:srcRect l="3429" r="3429"/>
          <a:stretch>
            <a:fillRect/>
          </a:stretch>
        </p:blipFill>
        <p:spPr>
          <a:xfrm>
            <a:off x="4126564" y="1552291"/>
            <a:ext cx="5017436" cy="3591209"/>
          </a:xfrm>
          <a:prstGeom prst="rect">
            <a:avLst/>
          </a:prstGeom>
        </p:spPr>
      </p:pic>
      <p:sp>
        <p:nvSpPr>
          <p:cNvPr id="2" name="Round Diagonal Corner Rectangle 1">
            <a:extLst>
              <a:ext uri="{FF2B5EF4-FFF2-40B4-BE49-F238E27FC236}">
                <a16:creationId xmlns:a16="http://schemas.microsoft.com/office/drawing/2014/main" id="{07F5F91E-6F6F-3442-B65F-DA5011057618}"/>
              </a:ext>
            </a:extLst>
          </p:cNvPr>
          <p:cNvSpPr/>
          <p:nvPr/>
        </p:nvSpPr>
        <p:spPr>
          <a:xfrm>
            <a:off x="273693" y="1109533"/>
            <a:ext cx="4032174" cy="2918361"/>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extBox 10">
            <a:extLst>
              <a:ext uri="{FF2B5EF4-FFF2-40B4-BE49-F238E27FC236}">
                <a16:creationId xmlns:a16="http://schemas.microsoft.com/office/drawing/2014/main" id="{EEC4C626-CCF3-5F7D-DDE5-6B047DA96287}"/>
              </a:ext>
            </a:extLst>
          </p:cNvPr>
          <p:cNvSpPr txBox="1"/>
          <p:nvPr/>
        </p:nvSpPr>
        <p:spPr>
          <a:xfrm>
            <a:off x="544107" y="1444212"/>
            <a:ext cx="3521572" cy="2315955"/>
          </a:xfrm>
          <a:prstGeom prst="rect">
            <a:avLst/>
          </a:prstGeom>
          <a:noFill/>
        </p:spPr>
        <p:txBody>
          <a:bodyPr wrap="square" rtlCol="0">
            <a:spAutoFit/>
          </a:bodyPr>
          <a:lstStyle/>
          <a:p>
            <a:pPr algn="l">
              <a:lnSpc>
                <a:spcPts val="1500"/>
              </a:lnSpc>
              <a:spcAft>
                <a:spcPts val="900"/>
              </a:spcAft>
            </a:pPr>
            <a:r>
              <a:rPr lang="en-US" sz="1050" dirty="0">
                <a:solidFill>
                  <a:schemeClr val="bg1"/>
                </a:solidFill>
                <a:latin typeface="Poppins" pitchFamily="2" charset="77"/>
                <a:cs typeface="Poppins" pitchFamily="2" charset="77"/>
              </a:rPr>
              <a:t>Successful advertising education requires a dedicated committee and a phased approach. To prevent burnout and ensure continuity, chapters should launch one project at a time, adding others annually as resources grow.</a:t>
            </a:r>
          </a:p>
          <a:p>
            <a:pPr algn="l">
              <a:lnSpc>
                <a:spcPts val="1500"/>
              </a:lnSpc>
              <a:spcAft>
                <a:spcPts val="900"/>
              </a:spcAft>
            </a:pPr>
            <a:r>
              <a:rPr lang="en-US" sz="1050" dirty="0">
                <a:solidFill>
                  <a:schemeClr val="bg1"/>
                </a:solidFill>
                <a:latin typeface="Poppins" pitchFamily="2" charset="77"/>
                <a:cs typeface="Poppins" pitchFamily="2" charset="77"/>
              </a:rPr>
              <a:t>By dividing tasks into subcommittees for students, the public, and professionals, the chairperson can distribute the workload effectively. This structured strategy fosters a sustainable leadership pipeline while maintaining a high standard for all chapter initiatives.</a:t>
            </a:r>
          </a:p>
        </p:txBody>
      </p:sp>
      <p:sp>
        <p:nvSpPr>
          <p:cNvPr id="17" name="Round Diagonal Corner Rectangle 16">
            <a:extLst>
              <a:ext uri="{FF2B5EF4-FFF2-40B4-BE49-F238E27FC236}">
                <a16:creationId xmlns:a16="http://schemas.microsoft.com/office/drawing/2014/main" id="{1937927B-1C29-D742-877B-4E29C2096314}"/>
              </a:ext>
            </a:extLst>
          </p:cNvPr>
          <p:cNvSpPr/>
          <p:nvPr/>
        </p:nvSpPr>
        <p:spPr>
          <a:xfrm>
            <a:off x="6854221" y="3680271"/>
            <a:ext cx="2486261" cy="1463229"/>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365760" bIns="91440" numCol="1" spcCol="38100" rtlCol="0" anchor="ctr">
            <a:noAutofit/>
          </a:bodyPr>
          <a:lstStyle/>
          <a:p>
            <a:pPr algn="l" defTabSz="825500"/>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The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president</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ensures success by selecting viable projects and recruiting a committed team. </a:t>
            </a:r>
            <a:b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b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A clear </a:t>
            </a:r>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leadership structure </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supports </a:t>
            </a:r>
            <a:r>
              <a:rPr lang="en-US" sz="900" dirty="0">
                <a:solidFill>
                  <a:schemeClr val="tx1"/>
                </a:solidFill>
                <a:latin typeface="Poppins" pitchFamily="2" charset="77"/>
                <a:cs typeface="Poppins" pitchFamily="2" charset="77"/>
              </a:rPr>
              <a:t>the expansion of </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educational efforts while preventing individual burnout.</a:t>
            </a:r>
          </a:p>
        </p:txBody>
      </p:sp>
      <p:sp>
        <p:nvSpPr>
          <p:cNvPr id="18" name="AN OVERVIEW OF multicultural growth  impact and implications">
            <a:extLst>
              <a:ext uri="{FF2B5EF4-FFF2-40B4-BE49-F238E27FC236}">
                <a16:creationId xmlns:a16="http://schemas.microsoft.com/office/drawing/2014/main" id="{3488D833-A532-60D2-9CF4-370B6DE319E0}"/>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COMMITTEE FORMATION</a:t>
            </a:r>
          </a:p>
        </p:txBody>
      </p:sp>
    </p:spTree>
    <p:extLst>
      <p:ext uri="{BB962C8B-B14F-4D97-AF65-F5344CB8AC3E}">
        <p14:creationId xmlns:p14="http://schemas.microsoft.com/office/powerpoint/2010/main" val="319947280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1B3BC-C75E-9C70-8D3F-B1761F659A56}"/>
            </a:ext>
          </a:extLst>
        </p:cNvPr>
        <p:cNvGrpSpPr/>
        <p:nvPr/>
      </p:nvGrpSpPr>
      <p:grpSpPr>
        <a:xfrm>
          <a:off x="0" y="0"/>
          <a:ext cx="0" cy="0"/>
          <a:chOff x="0" y="0"/>
          <a:chExt cx="0" cy="0"/>
        </a:xfrm>
      </p:grpSpPr>
      <p:sp>
        <p:nvSpPr>
          <p:cNvPr id="19" name="Round Diagonal Corner Rectangle 18">
            <a:extLst>
              <a:ext uri="{FF2B5EF4-FFF2-40B4-BE49-F238E27FC236}">
                <a16:creationId xmlns:a16="http://schemas.microsoft.com/office/drawing/2014/main" id="{5D68C445-70DE-A42B-B211-E18CB86F39BF}"/>
              </a:ext>
            </a:extLst>
          </p:cNvPr>
          <p:cNvSpPr/>
          <p:nvPr/>
        </p:nvSpPr>
        <p:spPr>
          <a:xfrm>
            <a:off x="1929180" y="1342107"/>
            <a:ext cx="2377440" cy="3093596"/>
          </a:xfrm>
          <a:prstGeom prst="round2DiagRect">
            <a:avLst/>
          </a:prstGeom>
          <a:solidFill>
            <a:srgbClr val="2A58A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2" name="Round Diagonal Corner Rectangle 11">
            <a:extLst>
              <a:ext uri="{FF2B5EF4-FFF2-40B4-BE49-F238E27FC236}">
                <a16:creationId xmlns:a16="http://schemas.microsoft.com/office/drawing/2014/main" id="{57B724F5-D8B7-092D-E6D4-47D893E07142}"/>
              </a:ext>
            </a:extLst>
          </p:cNvPr>
          <p:cNvSpPr/>
          <p:nvPr/>
        </p:nvSpPr>
        <p:spPr>
          <a:xfrm>
            <a:off x="4837382" y="1342107"/>
            <a:ext cx="2377440" cy="3093596"/>
          </a:xfrm>
          <a:prstGeom prst="round2DiagRect">
            <a:avLst/>
          </a:prstGeom>
          <a:solidFill>
            <a:srgbClr val="2FC3E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8" name="Text Placeholder 4">
            <a:extLst>
              <a:ext uri="{FF2B5EF4-FFF2-40B4-BE49-F238E27FC236}">
                <a16:creationId xmlns:a16="http://schemas.microsoft.com/office/drawing/2014/main" id="{7276DEDF-47D0-52B6-7E8F-64B9CE1B5D6C}"/>
              </a:ext>
            </a:extLst>
          </p:cNvPr>
          <p:cNvSpPr txBox="1">
            <a:spLocks/>
          </p:cNvSpPr>
          <p:nvPr/>
        </p:nvSpPr>
        <p:spPr>
          <a:xfrm>
            <a:off x="5049496" y="1592465"/>
            <a:ext cx="1959197" cy="2691515"/>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spcAft>
                <a:spcPts val="1200"/>
              </a:spcAft>
              <a:buNone/>
            </a:pPr>
            <a:r>
              <a:rPr lang="en-US" sz="1200" spc="200" dirty="0">
                <a:solidFill>
                  <a:srgbClr val="2A58A8"/>
                </a:solidFill>
              </a:rPr>
              <a:t>PUBLIC RELATIONS</a:t>
            </a:r>
          </a:p>
          <a:p>
            <a:pPr marL="0" indent="0">
              <a:lnSpc>
                <a:spcPts val="1200"/>
              </a:lnSpc>
              <a:spcAft>
                <a:spcPts val="1200"/>
              </a:spcAft>
              <a:buNone/>
            </a:pPr>
            <a:r>
              <a:rPr lang="en-US" sz="900" b="0" dirty="0"/>
              <a:t>Beyond altruism, education projects offer significant public relations value. Chapters should assign PR responsibilities to a committee member or the chapter Communications Chair during the planning phase. Highlighting these programs strengthens overall promotion and projects a positive community image.</a:t>
            </a:r>
          </a:p>
        </p:txBody>
      </p:sp>
      <p:sp>
        <p:nvSpPr>
          <p:cNvPr id="6" name="Text Placeholder 4">
            <a:extLst>
              <a:ext uri="{FF2B5EF4-FFF2-40B4-BE49-F238E27FC236}">
                <a16:creationId xmlns:a16="http://schemas.microsoft.com/office/drawing/2014/main" id="{E9F5B796-4C4B-FF75-A411-23F11C7F5473}"/>
              </a:ext>
            </a:extLst>
          </p:cNvPr>
          <p:cNvSpPr txBox="1">
            <a:spLocks/>
          </p:cNvSpPr>
          <p:nvPr/>
        </p:nvSpPr>
        <p:spPr>
          <a:xfrm>
            <a:off x="2165733" y="1592465"/>
            <a:ext cx="1959197" cy="2691515"/>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spcAft>
                <a:spcPts val="1200"/>
              </a:spcAft>
              <a:buNone/>
            </a:pPr>
            <a:r>
              <a:rPr lang="en-US" sz="1200" spc="200" dirty="0">
                <a:solidFill>
                  <a:srgbClr val="2FC3E5"/>
                </a:solidFill>
              </a:rPr>
              <a:t>FINANCING</a:t>
            </a:r>
          </a:p>
          <a:p>
            <a:pPr marL="117475" indent="0">
              <a:lnSpc>
                <a:spcPts val="1200"/>
              </a:lnSpc>
              <a:spcAft>
                <a:spcPts val="600"/>
              </a:spcAft>
              <a:buNone/>
            </a:pPr>
            <a:r>
              <a:rPr lang="en-US" sz="900" b="0" dirty="0"/>
              <a:t>Funding is a critical consideration for ongoing projects. Chapters must evaluate available monetary resources before committing to specific educational activities.</a:t>
            </a:r>
          </a:p>
          <a:p>
            <a:pPr marL="117475" indent="0">
              <a:lnSpc>
                <a:spcPts val="1200"/>
              </a:lnSpc>
              <a:spcAft>
                <a:spcPts val="600"/>
              </a:spcAft>
              <a:buNone/>
            </a:pPr>
            <a:r>
              <a:rPr lang="en-US" sz="900" b="0" dirty="0"/>
              <a:t>Suggested ways to finance:</a:t>
            </a:r>
          </a:p>
          <a:p>
            <a:pPr marL="257175" indent="-79375">
              <a:lnSpc>
                <a:spcPts val="1200"/>
              </a:lnSpc>
              <a:spcAft>
                <a:spcPts val="300"/>
              </a:spcAft>
            </a:pPr>
            <a:r>
              <a:rPr lang="en-US" sz="900" b="0" dirty="0"/>
              <a:t>Charge admission fees</a:t>
            </a:r>
          </a:p>
          <a:p>
            <a:pPr marL="257175" indent="-79375">
              <a:lnSpc>
                <a:spcPts val="1200"/>
              </a:lnSpc>
              <a:spcAft>
                <a:spcPts val="300"/>
              </a:spcAft>
            </a:pPr>
            <a:r>
              <a:rPr lang="en-US" sz="900" b="0" dirty="0"/>
              <a:t>Secure sponsorships</a:t>
            </a:r>
          </a:p>
          <a:p>
            <a:pPr marL="257175" indent="-79375">
              <a:lnSpc>
                <a:spcPts val="1200"/>
              </a:lnSpc>
              <a:spcAft>
                <a:spcPts val="300"/>
              </a:spcAft>
            </a:pPr>
            <a:r>
              <a:rPr lang="en-US" sz="900" b="0" dirty="0"/>
              <a:t>Fundraising </a:t>
            </a:r>
          </a:p>
          <a:p>
            <a:pPr marL="257175" indent="-79375">
              <a:lnSpc>
                <a:spcPts val="1200"/>
              </a:lnSpc>
              <a:spcAft>
                <a:spcPts val="300"/>
              </a:spcAft>
            </a:pPr>
            <a:r>
              <a:rPr lang="en-US" sz="900" b="0" dirty="0"/>
              <a:t>Member donations</a:t>
            </a:r>
          </a:p>
        </p:txBody>
      </p:sp>
      <p:sp>
        <p:nvSpPr>
          <p:cNvPr id="17" name="AN OVERVIEW OF multicultural growth  impact and implications">
            <a:extLst>
              <a:ext uri="{FF2B5EF4-FFF2-40B4-BE49-F238E27FC236}">
                <a16:creationId xmlns:a16="http://schemas.microsoft.com/office/drawing/2014/main" id="{230B86CC-6D8B-FAFB-5858-F3EF8D457C1E}"/>
              </a:ext>
            </a:extLst>
          </p:cNvPr>
          <p:cNvSpPr txBox="1">
            <a:spLocks/>
          </p:cNvSpPr>
          <p:nvPr/>
        </p:nvSpPr>
        <p:spPr>
          <a:xfrm>
            <a:off x="453575" y="145628"/>
            <a:ext cx="742539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COMMITTEE RESPONSIBILITIES</a:t>
            </a:r>
          </a:p>
        </p:txBody>
      </p:sp>
    </p:spTree>
    <p:extLst>
      <p:ext uri="{BB962C8B-B14F-4D97-AF65-F5344CB8AC3E}">
        <p14:creationId xmlns:p14="http://schemas.microsoft.com/office/powerpoint/2010/main" val="269455285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8017D-EED2-85DA-68A6-587C7CFDFAB0}"/>
            </a:ext>
          </a:extLst>
        </p:cNvPr>
        <p:cNvGrpSpPr/>
        <p:nvPr/>
      </p:nvGrpSpPr>
      <p:grpSpPr>
        <a:xfrm>
          <a:off x="0" y="0"/>
          <a:ext cx="0" cy="0"/>
          <a:chOff x="0" y="0"/>
          <a:chExt cx="0" cy="0"/>
        </a:xfrm>
      </p:grpSpPr>
      <p:pic>
        <p:nvPicPr>
          <p:cNvPr id="4" name="Picture 3" descr="A group of people raising their hands&#10;&#10;AI-generated content may be incorrect.">
            <a:extLst>
              <a:ext uri="{FF2B5EF4-FFF2-40B4-BE49-F238E27FC236}">
                <a16:creationId xmlns:a16="http://schemas.microsoft.com/office/drawing/2014/main" id="{C229DCFC-CB90-0648-9160-664B2449524D}"/>
              </a:ext>
            </a:extLst>
          </p:cNvPr>
          <p:cNvPicPr>
            <a:picLocks noChangeAspect="1"/>
          </p:cNvPicPr>
          <p:nvPr/>
        </p:nvPicPr>
        <p:blipFill>
          <a:blip r:embed="rId3" cstate="print">
            <a:extLst>
              <a:ext uri="{28A0092B-C50C-407E-A947-70E740481C1C}">
                <a14:useLocalDpi xmlns:a14="http://schemas.microsoft.com/office/drawing/2010/main" val="0"/>
              </a:ext>
            </a:extLst>
          </a:blip>
          <a:srcRect l="-141" t="10984" r="141" b="5402"/>
          <a:stretch>
            <a:fillRect/>
          </a:stretch>
        </p:blipFill>
        <p:spPr>
          <a:xfrm>
            <a:off x="-57665" y="-32122"/>
            <a:ext cx="9290845" cy="5175623"/>
          </a:xfrm>
          <a:prstGeom prst="rect">
            <a:avLst/>
          </a:prstGeom>
        </p:spPr>
      </p:pic>
      <p:sp>
        <p:nvSpPr>
          <p:cNvPr id="2" name="Round Diagonal Corner Rectangle 1">
            <a:extLst>
              <a:ext uri="{FF2B5EF4-FFF2-40B4-BE49-F238E27FC236}">
                <a16:creationId xmlns:a16="http://schemas.microsoft.com/office/drawing/2014/main" id="{1FF8A7C0-FD4F-8982-D1D5-4CFFE6DD3965}"/>
              </a:ext>
            </a:extLst>
          </p:cNvPr>
          <p:cNvSpPr/>
          <p:nvPr/>
        </p:nvSpPr>
        <p:spPr>
          <a:xfrm>
            <a:off x="329514" y="271849"/>
            <a:ext cx="8501448" cy="4554984"/>
          </a:xfrm>
          <a:prstGeom prst="round2DiagRect">
            <a:avLst/>
          </a:prstGeom>
          <a:solidFill>
            <a:srgbClr val="2FC3E5">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6A8A5EB1-AE80-13C3-FD1D-1F585628E086}"/>
              </a:ext>
            </a:extLst>
          </p:cNvPr>
          <p:cNvSpPr txBox="1">
            <a:spLocks/>
          </p:cNvSpPr>
          <p:nvPr/>
        </p:nvSpPr>
        <p:spPr>
          <a:xfrm>
            <a:off x="757010" y="1591662"/>
            <a:ext cx="6588228"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spcBef>
                <a:spcPts val="0"/>
              </a:spcBef>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EDUCATIONAL</a:t>
            </a:r>
            <a:br>
              <a:rPr lang="en-US" sz="4400" b="1" spc="300" dirty="0">
                <a:solidFill>
                  <a:srgbClr val="FFFEFF"/>
                </a:solidFill>
                <a:latin typeface="Poppins"/>
                <a:ea typeface="Arial"/>
                <a:cs typeface="Poppins"/>
                <a:sym typeface="Arial"/>
              </a:rPr>
            </a:br>
            <a:r>
              <a:rPr lang="en-US" sz="4400" b="1" spc="300" dirty="0">
                <a:solidFill>
                  <a:srgbClr val="FFFEFF"/>
                </a:solidFill>
                <a:latin typeface="Poppins"/>
                <a:ea typeface="Arial"/>
                <a:cs typeface="Poppins"/>
                <a:sym typeface="Arial"/>
              </a:rPr>
              <a:t>OPPORTUNITIES </a:t>
            </a:r>
            <a:br>
              <a:rPr lang="en-US" sz="4400" b="1" spc="300" dirty="0">
                <a:solidFill>
                  <a:srgbClr val="FFFEFF"/>
                </a:solidFill>
                <a:latin typeface="Poppins"/>
                <a:ea typeface="Arial"/>
                <a:cs typeface="Poppins"/>
                <a:sym typeface="Arial"/>
              </a:rPr>
            </a:br>
            <a:r>
              <a:rPr lang="en-US" sz="4400" b="1" spc="300" dirty="0">
                <a:solidFill>
                  <a:srgbClr val="FFFEFF"/>
                </a:solidFill>
                <a:latin typeface="Poppins"/>
                <a:ea typeface="Arial"/>
                <a:cs typeface="Poppins"/>
                <a:sym typeface="Arial"/>
              </a:rPr>
              <a:t>IN ALL CHAPTER ACTIVITY</a:t>
            </a:r>
          </a:p>
        </p:txBody>
      </p:sp>
    </p:spTree>
    <p:extLst>
      <p:ext uri="{BB962C8B-B14F-4D97-AF65-F5344CB8AC3E}">
        <p14:creationId xmlns:p14="http://schemas.microsoft.com/office/powerpoint/2010/main" val="2113408013"/>
      </p:ext>
    </p:extLst>
  </p:cSld>
  <p:clrMapOvr>
    <a:masterClrMapping/>
  </p:clrMapOvr>
  <p:transition spd="med">
    <p:pull/>
  </p:transition>
</p:sld>
</file>

<file path=ppt/theme/theme1.xml><?xml version="1.0" encoding="utf-8"?>
<a:theme xmlns:a="http://schemas.openxmlformats.org/drawingml/2006/main" name="Black">
  <a:themeElements>
    <a:clrScheme name="Custom 1">
      <a:dk1>
        <a:srgbClr val="000000"/>
      </a:dk1>
      <a:lt1>
        <a:srgbClr val="FFFFFF"/>
      </a:lt1>
      <a:dk2>
        <a:srgbClr val="361E1F"/>
      </a:dk2>
      <a:lt2>
        <a:srgbClr val="E2E5E8"/>
      </a:lt2>
      <a:accent1>
        <a:srgbClr val="2FC3E5"/>
      </a:accent1>
      <a:accent2>
        <a:srgbClr val="26467D"/>
      </a:accent2>
      <a:accent3>
        <a:srgbClr val="B33449"/>
      </a:accent3>
      <a:accent4>
        <a:srgbClr val="E92728"/>
      </a:accent4>
      <a:accent5>
        <a:srgbClr val="FA1769"/>
      </a:accent5>
      <a:accent6>
        <a:srgbClr val="FDEE4F"/>
      </a:accent6>
      <a:hlink>
        <a:srgbClr val="2FC3E5"/>
      </a:hlink>
      <a:folHlink>
        <a:srgbClr val="000000"/>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45EECE860FA9439F3B7E8B03FB4064" ma:contentTypeVersion="18" ma:contentTypeDescription="Create a new document." ma:contentTypeScope="" ma:versionID="b94c9a87bf7c7139e450fcfa77cec1fc">
  <xsd:schema xmlns:xsd="http://www.w3.org/2001/XMLSchema" xmlns:xs="http://www.w3.org/2001/XMLSchema" xmlns:p="http://schemas.microsoft.com/office/2006/metadata/properties" xmlns:ns2="0ff38d02-ef02-4396-8d46-608acfabd7e5" xmlns:ns3="016bdb55-d279-4688-9f50-a7391d49077b" targetNamespace="http://schemas.microsoft.com/office/2006/metadata/properties" ma:root="true" ma:fieldsID="ad217641a29fa05242fe07117345b563" ns2:_="" ns3:_="">
    <xsd:import namespace="0ff38d02-ef02-4396-8d46-608acfabd7e5"/>
    <xsd:import namespace="016bdb55-d279-4688-9f50-a7391d4907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38d02-ef02-4396-8d46-608acfabd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134161-50ed-481b-b040-53a4ff068b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6bdb55-d279-4688-9f50-a7391d4907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706ab5-87cb-4fdb-a4ae-d418f377ab98}" ma:internalName="TaxCatchAll" ma:showField="CatchAllData" ma:web="016bdb55-d279-4688-9f50-a7391d490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f38d02-ef02-4396-8d46-608acfabd7e5">
      <Terms xmlns="http://schemas.microsoft.com/office/infopath/2007/PartnerControls"/>
    </lcf76f155ced4ddcb4097134ff3c332f>
    <TaxCatchAll xmlns="016bdb55-d279-4688-9f50-a7391d49077b" xsi:nil="true"/>
  </documentManagement>
</p:properties>
</file>

<file path=customXml/itemProps1.xml><?xml version="1.0" encoding="utf-8"?>
<ds:datastoreItem xmlns:ds="http://schemas.openxmlformats.org/officeDocument/2006/customXml" ds:itemID="{BA106DE6-1454-49D1-BA36-5CDBA8B190EF}">
  <ds:schemaRefs>
    <ds:schemaRef ds:uri="http://schemas.microsoft.com/sharepoint/v3/contenttype/forms"/>
  </ds:schemaRefs>
</ds:datastoreItem>
</file>

<file path=customXml/itemProps2.xml><?xml version="1.0" encoding="utf-8"?>
<ds:datastoreItem xmlns:ds="http://schemas.openxmlformats.org/officeDocument/2006/customXml" ds:itemID="{A0924F58-7047-44E6-8928-93B5D60E2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f38d02-ef02-4396-8d46-608acfabd7e5"/>
    <ds:schemaRef ds:uri="016bdb55-d279-4688-9f50-a7391d490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832E60-31E4-4B7D-BC72-EC8E6D302060}">
  <ds:schemaRefs>
    <ds:schemaRef ds:uri="http://schemas.microsoft.com/office/2006/metadata/properties"/>
    <ds:schemaRef ds:uri="http://schemas.microsoft.com/office/infopath/2007/PartnerControls"/>
    <ds:schemaRef ds:uri="0ff38d02-ef02-4396-8d46-608acfabd7e5"/>
    <ds:schemaRef ds:uri="016bdb55-d279-4688-9f50-a7391d49077b"/>
  </ds:schemaRefs>
</ds:datastoreItem>
</file>

<file path=docProps/app.xml><?xml version="1.0" encoding="utf-8"?>
<Properties xmlns="http://schemas.openxmlformats.org/officeDocument/2006/extended-properties" xmlns:vt="http://schemas.openxmlformats.org/officeDocument/2006/docPropsVTypes">
  <TotalTime>4888</TotalTime>
  <Words>2201</Words>
  <Application>Microsoft Office PowerPoint</Application>
  <PresentationFormat>On-screen Show (16:9)</PresentationFormat>
  <Paragraphs>114</Paragraphs>
  <Slides>25</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Avenir Next LT Pro</vt:lpstr>
      <vt:lpstr>Calibri</vt:lpstr>
      <vt:lpstr>Helvetica 65 Medium</vt:lpstr>
      <vt:lpstr>Helvetica Neue</vt:lpstr>
      <vt:lpstr>Poppins</vt:lpstr>
      <vt:lpstr>Wingdings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Moore</dc:creator>
  <cp:lastModifiedBy>Trenton Jones</cp:lastModifiedBy>
  <cp:revision>4</cp:revision>
  <cp:lastPrinted>2019-11-05T19:01:19Z</cp:lastPrinted>
  <dcterms:modified xsi:type="dcterms:W3CDTF">2026-03-18T16:51:39Z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0x0101008F45EECE860FA9439F3B7E8B03FB4064</vt:lpwstr>
  </property>
  <property fmtid="{D5CDD505-2E9C-101B-9397-08002B2CF9AE}" pid="3" name="MediaServiceImageTags">
    <vt:lpwstr/>
  </property>
</Properties>
</file>